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5125700" cy="106934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196">
          <p15:clr>
            <a:srgbClr val="A4A3A4"/>
          </p15:clr>
        </p15:guide>
        <p15:guide id="3" pos="50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>
          <p15:clr>
            <a:srgbClr val="A4A3A4"/>
          </p15:clr>
        </p15:guide>
        <p15:guide id="2" pos="3107">
          <p15:clr>
            <a:srgbClr val="A4A3A4"/>
          </p15:clr>
        </p15:guide>
        <p15:guide id="3" orient="horz" pos="2145">
          <p15:clr>
            <a:srgbClr val="A4A3A4"/>
          </p15:clr>
        </p15:guide>
        <p15:guide id="4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A7B"/>
    <a:srgbClr val="FF00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8" autoAdjust="0"/>
    <p:restoredTop sz="99763" autoAdjust="0"/>
  </p:normalViewPr>
  <p:slideViewPr>
    <p:cSldViewPr>
      <p:cViewPr varScale="1">
        <p:scale>
          <a:sx n="45" d="100"/>
          <a:sy n="45" d="100"/>
        </p:scale>
        <p:origin x="546" y="30"/>
      </p:cViewPr>
      <p:guideLst>
        <p:guide orient="horz"/>
        <p:guide pos="5196"/>
        <p:guide pos="505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15" d="100"/>
          <a:sy n="115" d="100"/>
        </p:scale>
        <p:origin x="-1218" y="-102"/>
      </p:cViewPr>
      <p:guideLst>
        <p:guide orient="horz" pos="2122"/>
        <p:guide pos="3107"/>
        <p:guide orient="horz" pos="2145"/>
        <p:guide pos="3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888" cy="33972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276" y="0"/>
            <a:ext cx="4308475" cy="33972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702B253A-682F-4F22-B603-D8D205D29AC2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88"/>
            <a:ext cx="4306888" cy="33972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276" y="6465888"/>
            <a:ext cx="4308475" cy="33972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E1479273-D414-465F-80F0-0551C1FE1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851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888" cy="33972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6" y="0"/>
            <a:ext cx="4308475" cy="33972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B8825AE4-9AF1-4680-A473-C2F2EFA5B2F7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65475" y="511175"/>
            <a:ext cx="3609975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6" y="3233739"/>
            <a:ext cx="7951788" cy="30622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888"/>
            <a:ext cx="4306888" cy="33972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6" y="6465888"/>
            <a:ext cx="4308475" cy="33972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8D932FBD-3C40-4398-9FB1-8D632E827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23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32FBD-3C40-4398-9FB1-8D632E827A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49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28908" y="0"/>
            <a:ext cx="15153942" cy="10680700"/>
            <a:chOff x="-86" y="13070"/>
            <a:chExt cx="15153942" cy="10680700"/>
          </a:xfrm>
        </p:grpSpPr>
        <p:sp>
          <p:nvSpPr>
            <p:cNvPr id="207" name="bk object 16"/>
            <p:cNvSpPr/>
            <p:nvPr/>
          </p:nvSpPr>
          <p:spPr>
            <a:xfrm>
              <a:off x="7566959" y="13070"/>
              <a:ext cx="7586897" cy="10680700"/>
            </a:xfrm>
            <a:custGeom>
              <a:avLst/>
              <a:gdLst/>
              <a:ahLst/>
              <a:cxnLst/>
              <a:rect l="l" t="t" r="r" b="b"/>
              <a:pathLst>
                <a:path w="7560309" h="10692130">
                  <a:moveTo>
                    <a:pt x="0" y="10692003"/>
                  </a:moveTo>
                  <a:lnTo>
                    <a:pt x="7559992" y="10692003"/>
                  </a:lnTo>
                  <a:lnTo>
                    <a:pt x="7559992" y="0"/>
                  </a:lnTo>
                  <a:lnTo>
                    <a:pt x="0" y="0"/>
                  </a:lnTo>
                  <a:lnTo>
                    <a:pt x="0" y="10692003"/>
                  </a:lnTo>
                  <a:close/>
                </a:path>
              </a:pathLst>
            </a:custGeom>
            <a:solidFill>
              <a:srgbClr val="FCDEE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bk object 107"/>
            <p:cNvSpPr/>
            <p:nvPr/>
          </p:nvSpPr>
          <p:spPr>
            <a:xfrm>
              <a:off x="-86" y="10681051"/>
              <a:ext cx="7560309" cy="0"/>
            </a:xfrm>
            <a:custGeom>
              <a:avLst/>
              <a:gdLst/>
              <a:ahLst/>
              <a:cxnLst/>
              <a:rect l="l" t="t" r="r" b="b"/>
              <a:pathLst>
                <a:path w="7560309">
                  <a:moveTo>
                    <a:pt x="0" y="0"/>
                  </a:moveTo>
                  <a:lnTo>
                    <a:pt x="7560170" y="0"/>
                  </a:lnTo>
                </a:path>
              </a:pathLst>
            </a:custGeom>
            <a:ln w="7340">
              <a:solidFill>
                <a:srgbClr val="FDE8E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0" name="object 185"/>
          <p:cNvSpPr/>
          <p:nvPr/>
        </p:nvSpPr>
        <p:spPr>
          <a:xfrm>
            <a:off x="7920011" y="983990"/>
            <a:ext cx="6840054" cy="340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k object 86"/>
          <p:cNvSpPr/>
          <p:nvPr/>
        </p:nvSpPr>
        <p:spPr>
          <a:xfrm>
            <a:off x="-86" y="8217946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k object 21"/>
          <p:cNvSpPr/>
          <p:nvPr/>
        </p:nvSpPr>
        <p:spPr>
          <a:xfrm>
            <a:off x="-256" y="7845783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bk object 22"/>
          <p:cNvSpPr/>
          <p:nvPr/>
        </p:nvSpPr>
        <p:spPr>
          <a:xfrm>
            <a:off x="-256" y="7963077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bk object 23"/>
          <p:cNvSpPr/>
          <p:nvPr/>
        </p:nvSpPr>
        <p:spPr>
          <a:xfrm>
            <a:off x="-256" y="8080367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k object 87"/>
          <p:cNvSpPr/>
          <p:nvPr/>
        </p:nvSpPr>
        <p:spPr>
          <a:xfrm>
            <a:off x="-86" y="8335247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k object 88"/>
          <p:cNvSpPr/>
          <p:nvPr/>
        </p:nvSpPr>
        <p:spPr>
          <a:xfrm>
            <a:off x="-86" y="8452537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k object 89"/>
          <p:cNvSpPr/>
          <p:nvPr/>
        </p:nvSpPr>
        <p:spPr>
          <a:xfrm>
            <a:off x="-86" y="8569825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k object 90"/>
          <p:cNvSpPr/>
          <p:nvPr/>
        </p:nvSpPr>
        <p:spPr>
          <a:xfrm>
            <a:off x="-86" y="8687115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k object 91"/>
          <p:cNvSpPr/>
          <p:nvPr/>
        </p:nvSpPr>
        <p:spPr>
          <a:xfrm>
            <a:off x="-86" y="8804403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k object 92"/>
          <p:cNvSpPr/>
          <p:nvPr/>
        </p:nvSpPr>
        <p:spPr>
          <a:xfrm>
            <a:off x="-86" y="8921693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k object 93"/>
          <p:cNvSpPr/>
          <p:nvPr/>
        </p:nvSpPr>
        <p:spPr>
          <a:xfrm>
            <a:off x="-86" y="9038981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k object 95"/>
          <p:cNvSpPr/>
          <p:nvPr/>
        </p:nvSpPr>
        <p:spPr>
          <a:xfrm>
            <a:off x="-86" y="9273559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bk object 93"/>
          <p:cNvSpPr/>
          <p:nvPr/>
        </p:nvSpPr>
        <p:spPr>
          <a:xfrm>
            <a:off x="2541" y="9156700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k object 77"/>
          <p:cNvSpPr/>
          <p:nvPr/>
        </p:nvSpPr>
        <p:spPr>
          <a:xfrm>
            <a:off x="-86" y="7162332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k object 79"/>
          <p:cNvSpPr/>
          <p:nvPr/>
        </p:nvSpPr>
        <p:spPr>
          <a:xfrm>
            <a:off x="2867" y="7396923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bk object 17"/>
          <p:cNvSpPr/>
          <p:nvPr/>
        </p:nvSpPr>
        <p:spPr>
          <a:xfrm>
            <a:off x="-256" y="7493915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k object 19"/>
          <p:cNvSpPr/>
          <p:nvPr/>
        </p:nvSpPr>
        <p:spPr>
          <a:xfrm>
            <a:off x="-256" y="7611205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k object 20"/>
          <p:cNvSpPr/>
          <p:nvPr/>
        </p:nvSpPr>
        <p:spPr>
          <a:xfrm>
            <a:off x="-256" y="7728493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bk object 108"/>
          <p:cNvSpPr/>
          <p:nvPr/>
        </p:nvSpPr>
        <p:spPr>
          <a:xfrm>
            <a:off x="-256" y="7251700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k object 73"/>
          <p:cNvSpPr/>
          <p:nvPr/>
        </p:nvSpPr>
        <p:spPr>
          <a:xfrm>
            <a:off x="-86" y="6693176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k object 74"/>
          <p:cNvSpPr/>
          <p:nvPr/>
        </p:nvSpPr>
        <p:spPr>
          <a:xfrm>
            <a:off x="-86" y="6810466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k object 75"/>
          <p:cNvSpPr/>
          <p:nvPr/>
        </p:nvSpPr>
        <p:spPr>
          <a:xfrm>
            <a:off x="-86" y="6927754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k object 56"/>
          <p:cNvSpPr/>
          <p:nvPr/>
        </p:nvSpPr>
        <p:spPr>
          <a:xfrm>
            <a:off x="-86" y="4699246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k object 57"/>
          <p:cNvSpPr/>
          <p:nvPr/>
        </p:nvSpPr>
        <p:spPr>
          <a:xfrm>
            <a:off x="-86" y="4816541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k object 58"/>
          <p:cNvSpPr/>
          <p:nvPr/>
        </p:nvSpPr>
        <p:spPr>
          <a:xfrm>
            <a:off x="-86" y="4933830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k object 59"/>
          <p:cNvSpPr/>
          <p:nvPr/>
        </p:nvSpPr>
        <p:spPr>
          <a:xfrm>
            <a:off x="-86" y="5051119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k object 60"/>
          <p:cNvSpPr/>
          <p:nvPr/>
        </p:nvSpPr>
        <p:spPr>
          <a:xfrm>
            <a:off x="-86" y="5168408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k object 61"/>
          <p:cNvSpPr/>
          <p:nvPr/>
        </p:nvSpPr>
        <p:spPr>
          <a:xfrm>
            <a:off x="-86" y="5285697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bk object 17"/>
          <p:cNvSpPr/>
          <p:nvPr/>
        </p:nvSpPr>
        <p:spPr>
          <a:xfrm>
            <a:off x="-256" y="5645522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bk object 18"/>
          <p:cNvSpPr/>
          <p:nvPr/>
        </p:nvSpPr>
        <p:spPr>
          <a:xfrm>
            <a:off x="-256" y="5528228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bk object 19"/>
          <p:cNvSpPr/>
          <p:nvPr/>
        </p:nvSpPr>
        <p:spPr>
          <a:xfrm>
            <a:off x="-256" y="5762812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bk object 20"/>
          <p:cNvSpPr/>
          <p:nvPr/>
        </p:nvSpPr>
        <p:spPr>
          <a:xfrm>
            <a:off x="-256" y="5880100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bk object 108"/>
          <p:cNvSpPr/>
          <p:nvPr/>
        </p:nvSpPr>
        <p:spPr>
          <a:xfrm>
            <a:off x="-256" y="5410938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k object 35"/>
          <p:cNvSpPr/>
          <p:nvPr/>
        </p:nvSpPr>
        <p:spPr>
          <a:xfrm>
            <a:off x="-86" y="2236147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k object 36"/>
          <p:cNvSpPr/>
          <p:nvPr/>
        </p:nvSpPr>
        <p:spPr>
          <a:xfrm>
            <a:off x="-86" y="2353442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k object 17"/>
          <p:cNvSpPr/>
          <p:nvPr/>
        </p:nvSpPr>
        <p:spPr>
          <a:xfrm>
            <a:off x="-256" y="2702848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k object 18"/>
          <p:cNvSpPr/>
          <p:nvPr/>
        </p:nvSpPr>
        <p:spPr>
          <a:xfrm>
            <a:off x="-256" y="2585554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bk object 19"/>
          <p:cNvSpPr/>
          <p:nvPr/>
        </p:nvSpPr>
        <p:spPr>
          <a:xfrm>
            <a:off x="-256" y="2820138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bk object 20"/>
          <p:cNvSpPr/>
          <p:nvPr/>
        </p:nvSpPr>
        <p:spPr>
          <a:xfrm>
            <a:off x="-256" y="2937426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bk object 21"/>
          <p:cNvSpPr/>
          <p:nvPr/>
        </p:nvSpPr>
        <p:spPr>
          <a:xfrm>
            <a:off x="-256" y="3054716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bk object 22"/>
          <p:cNvSpPr/>
          <p:nvPr/>
        </p:nvSpPr>
        <p:spPr>
          <a:xfrm>
            <a:off x="-256" y="3172010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bk object 23"/>
          <p:cNvSpPr/>
          <p:nvPr/>
        </p:nvSpPr>
        <p:spPr>
          <a:xfrm>
            <a:off x="-256" y="3289300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bk object 108"/>
          <p:cNvSpPr/>
          <p:nvPr/>
        </p:nvSpPr>
        <p:spPr>
          <a:xfrm>
            <a:off x="-256" y="2468264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bk object 59"/>
          <p:cNvSpPr/>
          <p:nvPr/>
        </p:nvSpPr>
        <p:spPr>
          <a:xfrm>
            <a:off x="2541" y="3419895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k object 26"/>
          <p:cNvSpPr/>
          <p:nvPr/>
        </p:nvSpPr>
        <p:spPr>
          <a:xfrm>
            <a:off x="-86" y="1180533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k object 27"/>
          <p:cNvSpPr/>
          <p:nvPr/>
        </p:nvSpPr>
        <p:spPr>
          <a:xfrm>
            <a:off x="-86" y="1297829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k object 28"/>
          <p:cNvSpPr/>
          <p:nvPr/>
        </p:nvSpPr>
        <p:spPr>
          <a:xfrm>
            <a:off x="-86" y="1415117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k object 29"/>
          <p:cNvSpPr/>
          <p:nvPr/>
        </p:nvSpPr>
        <p:spPr>
          <a:xfrm>
            <a:off x="-86" y="1532407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k object 30"/>
          <p:cNvSpPr/>
          <p:nvPr/>
        </p:nvSpPr>
        <p:spPr>
          <a:xfrm>
            <a:off x="-86" y="1649695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k object 31"/>
          <p:cNvSpPr/>
          <p:nvPr/>
        </p:nvSpPr>
        <p:spPr>
          <a:xfrm>
            <a:off x="-86" y="1766991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k object 24"/>
          <p:cNvSpPr/>
          <p:nvPr/>
        </p:nvSpPr>
        <p:spPr>
          <a:xfrm>
            <a:off x="-86" y="945955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k object 25"/>
          <p:cNvSpPr/>
          <p:nvPr/>
        </p:nvSpPr>
        <p:spPr>
          <a:xfrm>
            <a:off x="-86" y="1063245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k object 32"/>
          <p:cNvSpPr/>
          <p:nvPr/>
        </p:nvSpPr>
        <p:spPr>
          <a:xfrm>
            <a:off x="-86" y="1884280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k object 33"/>
          <p:cNvSpPr/>
          <p:nvPr/>
        </p:nvSpPr>
        <p:spPr>
          <a:xfrm>
            <a:off x="-86" y="1993900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k object 34"/>
          <p:cNvSpPr/>
          <p:nvPr/>
        </p:nvSpPr>
        <p:spPr>
          <a:xfrm>
            <a:off x="-86" y="2118858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k object 46"/>
          <p:cNvSpPr/>
          <p:nvPr/>
        </p:nvSpPr>
        <p:spPr>
          <a:xfrm>
            <a:off x="-86" y="3526344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k object 47"/>
          <p:cNvSpPr/>
          <p:nvPr/>
        </p:nvSpPr>
        <p:spPr>
          <a:xfrm>
            <a:off x="-86" y="3643634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k object 48"/>
          <p:cNvSpPr/>
          <p:nvPr/>
        </p:nvSpPr>
        <p:spPr>
          <a:xfrm>
            <a:off x="-86" y="3760922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k object 49"/>
          <p:cNvSpPr/>
          <p:nvPr/>
        </p:nvSpPr>
        <p:spPr>
          <a:xfrm>
            <a:off x="-86" y="3878217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k object 50"/>
          <p:cNvSpPr/>
          <p:nvPr/>
        </p:nvSpPr>
        <p:spPr>
          <a:xfrm>
            <a:off x="-86" y="3995506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k object 51"/>
          <p:cNvSpPr/>
          <p:nvPr/>
        </p:nvSpPr>
        <p:spPr>
          <a:xfrm>
            <a:off x="-86" y="4112794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k object 52"/>
          <p:cNvSpPr/>
          <p:nvPr/>
        </p:nvSpPr>
        <p:spPr>
          <a:xfrm>
            <a:off x="-86" y="4230084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k object 53"/>
          <p:cNvSpPr/>
          <p:nvPr/>
        </p:nvSpPr>
        <p:spPr>
          <a:xfrm>
            <a:off x="-86" y="4347374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k object 54"/>
          <p:cNvSpPr/>
          <p:nvPr/>
        </p:nvSpPr>
        <p:spPr>
          <a:xfrm>
            <a:off x="-86" y="4464668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bk object 55"/>
          <p:cNvSpPr/>
          <p:nvPr/>
        </p:nvSpPr>
        <p:spPr>
          <a:xfrm>
            <a:off x="41599" y="4581957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k object 17"/>
          <p:cNvSpPr/>
          <p:nvPr/>
        </p:nvSpPr>
        <p:spPr>
          <a:xfrm>
            <a:off x="-86" y="242215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k object 18"/>
          <p:cNvSpPr/>
          <p:nvPr/>
        </p:nvSpPr>
        <p:spPr>
          <a:xfrm>
            <a:off x="-86" y="124921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k object 19"/>
          <p:cNvSpPr/>
          <p:nvPr/>
        </p:nvSpPr>
        <p:spPr>
          <a:xfrm>
            <a:off x="-86" y="359505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k object 20"/>
          <p:cNvSpPr/>
          <p:nvPr/>
        </p:nvSpPr>
        <p:spPr>
          <a:xfrm>
            <a:off x="-86" y="476793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k object 21"/>
          <p:cNvSpPr/>
          <p:nvPr/>
        </p:nvSpPr>
        <p:spPr>
          <a:xfrm>
            <a:off x="-86" y="594083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k object 22"/>
          <p:cNvSpPr/>
          <p:nvPr/>
        </p:nvSpPr>
        <p:spPr>
          <a:xfrm>
            <a:off x="-86" y="711377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k object 23"/>
          <p:cNvSpPr/>
          <p:nvPr/>
        </p:nvSpPr>
        <p:spPr>
          <a:xfrm>
            <a:off x="-86" y="828667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k object 108"/>
          <p:cNvSpPr/>
          <p:nvPr/>
        </p:nvSpPr>
        <p:spPr>
          <a:xfrm>
            <a:off x="-86" y="7631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k object 55"/>
          <p:cNvSpPr/>
          <p:nvPr/>
        </p:nvSpPr>
        <p:spPr>
          <a:xfrm>
            <a:off x="-86" y="4581957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k object 67"/>
          <p:cNvSpPr/>
          <p:nvPr/>
        </p:nvSpPr>
        <p:spPr>
          <a:xfrm>
            <a:off x="-86" y="5989432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k object 68"/>
          <p:cNvSpPr/>
          <p:nvPr/>
        </p:nvSpPr>
        <p:spPr>
          <a:xfrm>
            <a:off x="-86" y="6106720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k object 69"/>
          <p:cNvSpPr/>
          <p:nvPr/>
        </p:nvSpPr>
        <p:spPr>
          <a:xfrm>
            <a:off x="-86" y="6224021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k object 70"/>
          <p:cNvSpPr/>
          <p:nvPr/>
        </p:nvSpPr>
        <p:spPr>
          <a:xfrm>
            <a:off x="-86" y="6341310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k object 71"/>
          <p:cNvSpPr/>
          <p:nvPr/>
        </p:nvSpPr>
        <p:spPr>
          <a:xfrm>
            <a:off x="-86" y="6458599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k object 72"/>
          <p:cNvSpPr/>
          <p:nvPr/>
        </p:nvSpPr>
        <p:spPr>
          <a:xfrm>
            <a:off x="-86" y="6575888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k object 76"/>
          <p:cNvSpPr/>
          <p:nvPr/>
        </p:nvSpPr>
        <p:spPr>
          <a:xfrm>
            <a:off x="-86" y="7045044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k object 96"/>
          <p:cNvSpPr/>
          <p:nvPr/>
        </p:nvSpPr>
        <p:spPr>
          <a:xfrm>
            <a:off x="-86" y="9390861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k object 97"/>
          <p:cNvSpPr/>
          <p:nvPr/>
        </p:nvSpPr>
        <p:spPr>
          <a:xfrm>
            <a:off x="-86" y="9508149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k object 98"/>
          <p:cNvSpPr/>
          <p:nvPr/>
        </p:nvSpPr>
        <p:spPr>
          <a:xfrm>
            <a:off x="-86" y="9625439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k object 99"/>
          <p:cNvSpPr/>
          <p:nvPr/>
        </p:nvSpPr>
        <p:spPr>
          <a:xfrm>
            <a:off x="-86" y="9742727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k object 100"/>
          <p:cNvSpPr/>
          <p:nvPr/>
        </p:nvSpPr>
        <p:spPr>
          <a:xfrm>
            <a:off x="-86" y="9860017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k object 101"/>
          <p:cNvSpPr/>
          <p:nvPr/>
        </p:nvSpPr>
        <p:spPr>
          <a:xfrm>
            <a:off x="-86" y="9977305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k object 102"/>
          <p:cNvSpPr/>
          <p:nvPr/>
        </p:nvSpPr>
        <p:spPr>
          <a:xfrm>
            <a:off x="-86" y="10094595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k object 103"/>
          <p:cNvSpPr/>
          <p:nvPr/>
        </p:nvSpPr>
        <p:spPr>
          <a:xfrm>
            <a:off x="-86" y="10211883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k object 104"/>
          <p:cNvSpPr/>
          <p:nvPr/>
        </p:nvSpPr>
        <p:spPr>
          <a:xfrm>
            <a:off x="-86" y="10329173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k object 105"/>
          <p:cNvSpPr/>
          <p:nvPr/>
        </p:nvSpPr>
        <p:spPr>
          <a:xfrm>
            <a:off x="-86" y="10446473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k object 106"/>
          <p:cNvSpPr/>
          <p:nvPr/>
        </p:nvSpPr>
        <p:spPr>
          <a:xfrm>
            <a:off x="-86" y="10563762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170" y="0"/>
                </a:lnTo>
              </a:path>
            </a:pathLst>
          </a:custGeom>
          <a:ln w="7340">
            <a:solidFill>
              <a:srgbClr val="FDE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k object 109"/>
          <p:cNvSpPr/>
          <p:nvPr/>
        </p:nvSpPr>
        <p:spPr>
          <a:xfrm>
            <a:off x="3166222" y="947472"/>
            <a:ext cx="629285" cy="753745"/>
          </a:xfrm>
          <a:custGeom>
            <a:avLst/>
            <a:gdLst/>
            <a:ahLst/>
            <a:cxnLst/>
            <a:rect l="l" t="t" r="r" b="b"/>
            <a:pathLst>
              <a:path w="629285" h="753744">
                <a:moveTo>
                  <a:pt x="628349" y="542008"/>
                </a:moveTo>
                <a:lnTo>
                  <a:pt x="560047" y="542008"/>
                </a:lnTo>
                <a:lnTo>
                  <a:pt x="587416" y="550952"/>
                </a:lnTo>
                <a:lnTo>
                  <a:pt x="600811" y="570227"/>
                </a:lnTo>
                <a:lnTo>
                  <a:pt x="596766" y="596107"/>
                </a:lnTo>
                <a:lnTo>
                  <a:pt x="571812" y="624865"/>
                </a:lnTo>
                <a:lnTo>
                  <a:pt x="530579" y="648685"/>
                </a:lnTo>
                <a:lnTo>
                  <a:pt x="459937" y="668434"/>
                </a:lnTo>
                <a:lnTo>
                  <a:pt x="428723" y="688536"/>
                </a:lnTo>
                <a:lnTo>
                  <a:pt x="399041" y="731570"/>
                </a:lnTo>
                <a:lnTo>
                  <a:pt x="407342" y="750848"/>
                </a:lnTo>
                <a:lnTo>
                  <a:pt x="429756" y="753522"/>
                </a:lnTo>
                <a:lnTo>
                  <a:pt x="502011" y="719478"/>
                </a:lnTo>
                <a:lnTo>
                  <a:pt x="544393" y="687970"/>
                </a:lnTo>
                <a:lnTo>
                  <a:pt x="585973" y="650278"/>
                </a:lnTo>
                <a:lnTo>
                  <a:pt x="611452" y="616385"/>
                </a:lnTo>
                <a:lnTo>
                  <a:pt x="625570" y="577799"/>
                </a:lnTo>
                <a:lnTo>
                  <a:pt x="628349" y="542008"/>
                </a:lnTo>
                <a:close/>
              </a:path>
              <a:path w="629285" h="753744">
                <a:moveTo>
                  <a:pt x="329243" y="470410"/>
                </a:moveTo>
                <a:lnTo>
                  <a:pt x="284634" y="481299"/>
                </a:lnTo>
                <a:lnTo>
                  <a:pt x="245562" y="509041"/>
                </a:lnTo>
                <a:lnTo>
                  <a:pt x="262091" y="539612"/>
                </a:lnTo>
                <a:lnTo>
                  <a:pt x="291402" y="567574"/>
                </a:lnTo>
                <a:lnTo>
                  <a:pt x="330536" y="588762"/>
                </a:lnTo>
                <a:lnTo>
                  <a:pt x="376531" y="599009"/>
                </a:lnTo>
                <a:lnTo>
                  <a:pt x="426426" y="594148"/>
                </a:lnTo>
                <a:lnTo>
                  <a:pt x="477261" y="570014"/>
                </a:lnTo>
                <a:lnTo>
                  <a:pt x="522173" y="547120"/>
                </a:lnTo>
                <a:lnTo>
                  <a:pt x="560047" y="542008"/>
                </a:lnTo>
                <a:lnTo>
                  <a:pt x="628349" y="542008"/>
                </a:lnTo>
                <a:lnTo>
                  <a:pt x="628889" y="535055"/>
                </a:lnTo>
                <a:lnTo>
                  <a:pt x="622451" y="491933"/>
                </a:lnTo>
                <a:lnTo>
                  <a:pt x="502274" y="491933"/>
                </a:lnTo>
                <a:lnTo>
                  <a:pt x="465904" y="487136"/>
                </a:lnTo>
                <a:lnTo>
                  <a:pt x="422916" y="478502"/>
                </a:lnTo>
                <a:lnTo>
                  <a:pt x="376350" y="471202"/>
                </a:lnTo>
                <a:lnTo>
                  <a:pt x="329243" y="470410"/>
                </a:lnTo>
                <a:close/>
              </a:path>
              <a:path w="629285" h="753744">
                <a:moveTo>
                  <a:pt x="99029" y="285086"/>
                </a:moveTo>
                <a:lnTo>
                  <a:pt x="73296" y="296640"/>
                </a:lnTo>
                <a:lnTo>
                  <a:pt x="57627" y="325132"/>
                </a:lnTo>
                <a:lnTo>
                  <a:pt x="84120" y="374127"/>
                </a:lnTo>
                <a:lnTo>
                  <a:pt x="115120" y="402804"/>
                </a:lnTo>
                <a:lnTo>
                  <a:pt x="151085" y="416580"/>
                </a:lnTo>
                <a:lnTo>
                  <a:pt x="192472" y="420875"/>
                </a:lnTo>
                <a:lnTo>
                  <a:pt x="239738" y="421107"/>
                </a:lnTo>
                <a:lnTo>
                  <a:pt x="293339" y="422694"/>
                </a:lnTo>
                <a:lnTo>
                  <a:pt x="344783" y="427574"/>
                </a:lnTo>
                <a:lnTo>
                  <a:pt x="398363" y="434869"/>
                </a:lnTo>
                <a:lnTo>
                  <a:pt x="449242" y="444013"/>
                </a:lnTo>
                <a:lnTo>
                  <a:pt x="492582" y="454437"/>
                </a:lnTo>
                <a:lnTo>
                  <a:pt x="537293" y="476856"/>
                </a:lnTo>
                <a:lnTo>
                  <a:pt x="528988" y="487718"/>
                </a:lnTo>
                <a:lnTo>
                  <a:pt x="502274" y="491933"/>
                </a:lnTo>
                <a:lnTo>
                  <a:pt x="622451" y="491933"/>
                </a:lnTo>
                <a:lnTo>
                  <a:pt x="621967" y="488691"/>
                </a:lnTo>
                <a:lnTo>
                  <a:pt x="605365" y="439242"/>
                </a:lnTo>
                <a:lnTo>
                  <a:pt x="579642" y="387244"/>
                </a:lnTo>
                <a:lnTo>
                  <a:pt x="556507" y="350798"/>
                </a:lnTo>
                <a:lnTo>
                  <a:pt x="325648" y="350798"/>
                </a:lnTo>
                <a:lnTo>
                  <a:pt x="291703" y="343469"/>
                </a:lnTo>
                <a:lnTo>
                  <a:pt x="252915" y="329438"/>
                </a:lnTo>
                <a:lnTo>
                  <a:pt x="211769" y="312644"/>
                </a:lnTo>
                <a:lnTo>
                  <a:pt x="170750" y="297027"/>
                </a:lnTo>
                <a:lnTo>
                  <a:pt x="132342" y="286528"/>
                </a:lnTo>
                <a:lnTo>
                  <a:pt x="99029" y="285086"/>
                </a:lnTo>
                <a:close/>
              </a:path>
              <a:path w="629285" h="753744">
                <a:moveTo>
                  <a:pt x="16949" y="0"/>
                </a:moveTo>
                <a:lnTo>
                  <a:pt x="1016" y="31718"/>
                </a:lnTo>
                <a:lnTo>
                  <a:pt x="0" y="73938"/>
                </a:lnTo>
                <a:lnTo>
                  <a:pt x="10845" y="120394"/>
                </a:lnTo>
                <a:lnTo>
                  <a:pt x="30500" y="164816"/>
                </a:lnTo>
                <a:lnTo>
                  <a:pt x="55909" y="200938"/>
                </a:lnTo>
                <a:lnTo>
                  <a:pt x="128672" y="246870"/>
                </a:lnTo>
                <a:lnTo>
                  <a:pt x="179507" y="267746"/>
                </a:lnTo>
                <a:lnTo>
                  <a:pt x="231841" y="285618"/>
                </a:lnTo>
                <a:lnTo>
                  <a:pt x="280998" y="300990"/>
                </a:lnTo>
                <a:lnTo>
                  <a:pt x="322298" y="314360"/>
                </a:lnTo>
                <a:lnTo>
                  <a:pt x="351062" y="326232"/>
                </a:lnTo>
                <a:lnTo>
                  <a:pt x="362611" y="337107"/>
                </a:lnTo>
                <a:lnTo>
                  <a:pt x="352267" y="347484"/>
                </a:lnTo>
                <a:lnTo>
                  <a:pt x="325648" y="350798"/>
                </a:lnTo>
                <a:lnTo>
                  <a:pt x="556507" y="350798"/>
                </a:lnTo>
                <a:lnTo>
                  <a:pt x="518329" y="295794"/>
                </a:lnTo>
                <a:lnTo>
                  <a:pt x="489683" y="258773"/>
                </a:lnTo>
                <a:lnTo>
                  <a:pt x="459145" y="222491"/>
                </a:lnTo>
                <a:lnTo>
                  <a:pt x="426828" y="187682"/>
                </a:lnTo>
                <a:lnTo>
                  <a:pt x="392263" y="154455"/>
                </a:lnTo>
                <a:lnTo>
                  <a:pt x="355370" y="123337"/>
                </a:lnTo>
                <a:lnTo>
                  <a:pt x="315969" y="94749"/>
                </a:lnTo>
                <a:lnTo>
                  <a:pt x="273884" y="69115"/>
                </a:lnTo>
                <a:lnTo>
                  <a:pt x="228935" y="46854"/>
                </a:lnTo>
                <a:lnTo>
                  <a:pt x="180945" y="28391"/>
                </a:lnTo>
                <a:lnTo>
                  <a:pt x="129736" y="14146"/>
                </a:lnTo>
                <a:lnTo>
                  <a:pt x="75130" y="4541"/>
                </a:lnTo>
                <a:lnTo>
                  <a:pt x="16949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k object 110"/>
          <p:cNvSpPr/>
          <p:nvPr/>
        </p:nvSpPr>
        <p:spPr>
          <a:xfrm>
            <a:off x="3787073" y="947472"/>
            <a:ext cx="629285" cy="753745"/>
          </a:xfrm>
          <a:custGeom>
            <a:avLst/>
            <a:gdLst/>
            <a:ahLst/>
            <a:cxnLst/>
            <a:rect l="l" t="t" r="r" b="b"/>
            <a:pathLst>
              <a:path w="629285" h="753744">
                <a:moveTo>
                  <a:pt x="611931" y="0"/>
                </a:moveTo>
                <a:lnTo>
                  <a:pt x="553742" y="4541"/>
                </a:lnTo>
                <a:lnTo>
                  <a:pt x="499130" y="14146"/>
                </a:lnTo>
                <a:lnTo>
                  <a:pt x="447916" y="28391"/>
                </a:lnTo>
                <a:lnTo>
                  <a:pt x="399923" y="46854"/>
                </a:lnTo>
                <a:lnTo>
                  <a:pt x="354974" y="69115"/>
                </a:lnTo>
                <a:lnTo>
                  <a:pt x="312889" y="94749"/>
                </a:lnTo>
                <a:lnTo>
                  <a:pt x="273492" y="123337"/>
                </a:lnTo>
                <a:lnTo>
                  <a:pt x="236605" y="154455"/>
                </a:lnTo>
                <a:lnTo>
                  <a:pt x="202049" y="187682"/>
                </a:lnTo>
                <a:lnTo>
                  <a:pt x="169647" y="222595"/>
                </a:lnTo>
                <a:lnTo>
                  <a:pt x="139221" y="258773"/>
                </a:lnTo>
                <a:lnTo>
                  <a:pt x="110593" y="295794"/>
                </a:lnTo>
                <a:lnTo>
                  <a:pt x="83586" y="333235"/>
                </a:lnTo>
                <a:lnTo>
                  <a:pt x="49293" y="387244"/>
                </a:lnTo>
                <a:lnTo>
                  <a:pt x="23556" y="439242"/>
                </a:lnTo>
                <a:lnTo>
                  <a:pt x="6937" y="488691"/>
                </a:lnTo>
                <a:lnTo>
                  <a:pt x="0" y="535055"/>
                </a:lnTo>
                <a:lnTo>
                  <a:pt x="3305" y="577799"/>
                </a:lnTo>
                <a:lnTo>
                  <a:pt x="17416" y="616385"/>
                </a:lnTo>
                <a:lnTo>
                  <a:pt x="42895" y="650278"/>
                </a:lnTo>
                <a:lnTo>
                  <a:pt x="84485" y="687970"/>
                </a:lnTo>
                <a:lnTo>
                  <a:pt x="126882" y="719478"/>
                </a:lnTo>
                <a:lnTo>
                  <a:pt x="166355" y="742197"/>
                </a:lnTo>
                <a:lnTo>
                  <a:pt x="199171" y="753522"/>
                </a:lnTo>
                <a:lnTo>
                  <a:pt x="221598" y="750848"/>
                </a:lnTo>
                <a:lnTo>
                  <a:pt x="229902" y="731570"/>
                </a:lnTo>
                <a:lnTo>
                  <a:pt x="200173" y="688536"/>
                </a:lnTo>
                <a:lnTo>
                  <a:pt x="168934" y="668434"/>
                </a:lnTo>
                <a:lnTo>
                  <a:pt x="98316" y="648685"/>
                </a:lnTo>
                <a:lnTo>
                  <a:pt x="57132" y="624865"/>
                </a:lnTo>
                <a:lnTo>
                  <a:pt x="32165" y="596107"/>
                </a:lnTo>
                <a:lnTo>
                  <a:pt x="28114" y="570227"/>
                </a:lnTo>
                <a:lnTo>
                  <a:pt x="41506" y="550952"/>
                </a:lnTo>
                <a:lnTo>
                  <a:pt x="68869" y="542008"/>
                </a:lnTo>
                <a:lnTo>
                  <a:pt x="364247" y="542008"/>
                </a:lnTo>
                <a:lnTo>
                  <a:pt x="366759" y="539612"/>
                </a:lnTo>
                <a:lnTo>
                  <a:pt x="383293" y="509041"/>
                </a:lnTo>
                <a:lnTo>
                  <a:pt x="359203" y="491933"/>
                </a:lnTo>
                <a:lnTo>
                  <a:pt x="126562" y="491933"/>
                </a:lnTo>
                <a:lnTo>
                  <a:pt x="99791" y="487718"/>
                </a:lnTo>
                <a:lnTo>
                  <a:pt x="136279" y="454437"/>
                </a:lnTo>
                <a:lnTo>
                  <a:pt x="179638" y="444013"/>
                </a:lnTo>
                <a:lnTo>
                  <a:pt x="230531" y="434869"/>
                </a:lnTo>
                <a:lnTo>
                  <a:pt x="284120" y="427574"/>
                </a:lnTo>
                <a:lnTo>
                  <a:pt x="335566" y="422694"/>
                </a:lnTo>
                <a:lnTo>
                  <a:pt x="389146" y="421107"/>
                </a:lnTo>
                <a:lnTo>
                  <a:pt x="436406" y="420875"/>
                </a:lnTo>
                <a:lnTo>
                  <a:pt x="477794" y="416580"/>
                </a:lnTo>
                <a:lnTo>
                  <a:pt x="513759" y="402804"/>
                </a:lnTo>
                <a:lnTo>
                  <a:pt x="544750" y="374127"/>
                </a:lnTo>
                <a:lnTo>
                  <a:pt x="557351" y="350798"/>
                </a:lnTo>
                <a:lnTo>
                  <a:pt x="303221" y="350798"/>
                </a:lnTo>
                <a:lnTo>
                  <a:pt x="276613" y="347484"/>
                </a:lnTo>
                <a:lnTo>
                  <a:pt x="306590" y="314360"/>
                </a:lnTo>
                <a:lnTo>
                  <a:pt x="347897" y="300990"/>
                </a:lnTo>
                <a:lnTo>
                  <a:pt x="397058" y="285618"/>
                </a:lnTo>
                <a:lnTo>
                  <a:pt x="449394" y="267746"/>
                </a:lnTo>
                <a:lnTo>
                  <a:pt x="500222" y="246870"/>
                </a:lnTo>
                <a:lnTo>
                  <a:pt x="544862" y="222491"/>
                </a:lnTo>
                <a:lnTo>
                  <a:pt x="598358" y="164816"/>
                </a:lnTo>
                <a:lnTo>
                  <a:pt x="617997" y="120394"/>
                </a:lnTo>
                <a:lnTo>
                  <a:pt x="628836" y="73938"/>
                </a:lnTo>
                <a:lnTo>
                  <a:pt x="627829" y="31718"/>
                </a:lnTo>
                <a:lnTo>
                  <a:pt x="611931" y="0"/>
                </a:lnTo>
                <a:close/>
              </a:path>
              <a:path w="629285" h="753744">
                <a:moveTo>
                  <a:pt x="364247" y="542008"/>
                </a:moveTo>
                <a:lnTo>
                  <a:pt x="68869" y="542008"/>
                </a:lnTo>
                <a:lnTo>
                  <a:pt x="106731" y="547120"/>
                </a:lnTo>
                <a:lnTo>
                  <a:pt x="151620" y="570014"/>
                </a:lnTo>
                <a:lnTo>
                  <a:pt x="202438" y="594148"/>
                </a:lnTo>
                <a:lnTo>
                  <a:pt x="252323" y="599009"/>
                </a:lnTo>
                <a:lnTo>
                  <a:pt x="298313" y="588762"/>
                </a:lnTo>
                <a:lnTo>
                  <a:pt x="337445" y="567574"/>
                </a:lnTo>
                <a:lnTo>
                  <a:pt x="364247" y="542008"/>
                </a:lnTo>
                <a:close/>
              </a:path>
              <a:path w="629285" h="753744">
                <a:moveTo>
                  <a:pt x="299631" y="470410"/>
                </a:moveTo>
                <a:lnTo>
                  <a:pt x="252532" y="471202"/>
                </a:lnTo>
                <a:lnTo>
                  <a:pt x="205966" y="478502"/>
                </a:lnTo>
                <a:lnTo>
                  <a:pt x="162965" y="487136"/>
                </a:lnTo>
                <a:lnTo>
                  <a:pt x="126562" y="491933"/>
                </a:lnTo>
                <a:lnTo>
                  <a:pt x="359203" y="491933"/>
                </a:lnTo>
                <a:lnTo>
                  <a:pt x="344229" y="481299"/>
                </a:lnTo>
                <a:lnTo>
                  <a:pt x="299631" y="470410"/>
                </a:lnTo>
                <a:close/>
              </a:path>
              <a:path w="629285" h="753744">
                <a:moveTo>
                  <a:pt x="529819" y="285086"/>
                </a:moveTo>
                <a:lnTo>
                  <a:pt x="496507" y="286528"/>
                </a:lnTo>
                <a:lnTo>
                  <a:pt x="458101" y="297027"/>
                </a:lnTo>
                <a:lnTo>
                  <a:pt x="417084" y="312644"/>
                </a:lnTo>
                <a:lnTo>
                  <a:pt x="375942" y="329438"/>
                </a:lnTo>
                <a:lnTo>
                  <a:pt x="337159" y="343469"/>
                </a:lnTo>
                <a:lnTo>
                  <a:pt x="303221" y="350798"/>
                </a:lnTo>
                <a:lnTo>
                  <a:pt x="557351" y="350798"/>
                </a:lnTo>
                <a:lnTo>
                  <a:pt x="571215" y="325132"/>
                </a:lnTo>
                <a:lnTo>
                  <a:pt x="555550" y="296640"/>
                </a:lnTo>
                <a:lnTo>
                  <a:pt x="529819" y="285086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k object 111"/>
          <p:cNvSpPr/>
          <p:nvPr/>
        </p:nvSpPr>
        <p:spPr>
          <a:xfrm>
            <a:off x="2950062" y="4917478"/>
            <a:ext cx="806450" cy="268605"/>
          </a:xfrm>
          <a:custGeom>
            <a:avLst/>
            <a:gdLst/>
            <a:ahLst/>
            <a:cxnLst/>
            <a:rect l="l" t="t" r="r" b="b"/>
            <a:pathLst>
              <a:path w="806450" h="268604">
                <a:moveTo>
                  <a:pt x="685398" y="161237"/>
                </a:moveTo>
                <a:lnTo>
                  <a:pt x="666363" y="174250"/>
                </a:lnTo>
                <a:lnTo>
                  <a:pt x="656130" y="200958"/>
                </a:lnTo>
                <a:lnTo>
                  <a:pt x="659267" y="231873"/>
                </a:lnTo>
                <a:lnTo>
                  <a:pt x="680341" y="257508"/>
                </a:lnTo>
                <a:lnTo>
                  <a:pt x="723917" y="268375"/>
                </a:lnTo>
                <a:lnTo>
                  <a:pt x="760245" y="262556"/>
                </a:lnTo>
                <a:lnTo>
                  <a:pt x="787429" y="246547"/>
                </a:lnTo>
                <a:lnTo>
                  <a:pt x="803387" y="223239"/>
                </a:lnTo>
                <a:lnTo>
                  <a:pt x="804740" y="209108"/>
                </a:lnTo>
                <a:lnTo>
                  <a:pt x="735301" y="209108"/>
                </a:lnTo>
                <a:lnTo>
                  <a:pt x="726760" y="204894"/>
                </a:lnTo>
                <a:lnTo>
                  <a:pt x="706061" y="187412"/>
                </a:lnTo>
                <a:lnTo>
                  <a:pt x="707224" y="184817"/>
                </a:lnTo>
                <a:lnTo>
                  <a:pt x="707441" y="178311"/>
                </a:lnTo>
                <a:lnTo>
                  <a:pt x="701802" y="169812"/>
                </a:lnTo>
                <a:lnTo>
                  <a:pt x="685398" y="161237"/>
                </a:lnTo>
                <a:close/>
              </a:path>
              <a:path w="806450" h="268604">
                <a:moveTo>
                  <a:pt x="727266" y="121421"/>
                </a:moveTo>
                <a:lnTo>
                  <a:pt x="529878" y="121421"/>
                </a:lnTo>
                <a:lnTo>
                  <a:pt x="599119" y="121731"/>
                </a:lnTo>
                <a:lnTo>
                  <a:pt x="650492" y="128176"/>
                </a:lnTo>
                <a:lnTo>
                  <a:pt x="709402" y="154515"/>
                </a:lnTo>
                <a:lnTo>
                  <a:pt x="733163" y="198605"/>
                </a:lnTo>
                <a:lnTo>
                  <a:pt x="735301" y="209108"/>
                </a:lnTo>
                <a:lnTo>
                  <a:pt x="804740" y="209108"/>
                </a:lnTo>
                <a:lnTo>
                  <a:pt x="806040" y="195522"/>
                </a:lnTo>
                <a:lnTo>
                  <a:pt x="793305" y="166286"/>
                </a:lnTo>
                <a:lnTo>
                  <a:pt x="763103" y="138422"/>
                </a:lnTo>
                <a:lnTo>
                  <a:pt x="727266" y="121421"/>
                </a:lnTo>
                <a:close/>
              </a:path>
              <a:path w="806450" h="268604">
                <a:moveTo>
                  <a:pt x="664464" y="101547"/>
                </a:moveTo>
                <a:lnTo>
                  <a:pt x="289260" y="101547"/>
                </a:lnTo>
                <a:lnTo>
                  <a:pt x="303175" y="107681"/>
                </a:lnTo>
                <a:lnTo>
                  <a:pt x="294071" y="122504"/>
                </a:lnTo>
                <a:lnTo>
                  <a:pt x="280318" y="141283"/>
                </a:lnTo>
                <a:lnTo>
                  <a:pt x="280281" y="159282"/>
                </a:lnTo>
                <a:lnTo>
                  <a:pt x="312101" y="177438"/>
                </a:lnTo>
                <a:lnTo>
                  <a:pt x="347240" y="166414"/>
                </a:lnTo>
                <a:lnTo>
                  <a:pt x="388911" y="144124"/>
                </a:lnTo>
                <a:lnTo>
                  <a:pt x="440326" y="128484"/>
                </a:lnTo>
                <a:lnTo>
                  <a:pt x="529878" y="121421"/>
                </a:lnTo>
                <a:lnTo>
                  <a:pt x="727266" y="121421"/>
                </a:lnTo>
                <a:lnTo>
                  <a:pt x="713351" y="114819"/>
                </a:lnTo>
                <a:lnTo>
                  <a:pt x="677032" y="104327"/>
                </a:lnTo>
                <a:lnTo>
                  <a:pt x="664464" y="101547"/>
                </a:lnTo>
                <a:close/>
              </a:path>
              <a:path w="806450" h="268604">
                <a:moveTo>
                  <a:pt x="33461" y="0"/>
                </a:moveTo>
                <a:lnTo>
                  <a:pt x="7165" y="1161"/>
                </a:lnTo>
                <a:lnTo>
                  <a:pt x="0" y="12091"/>
                </a:lnTo>
                <a:lnTo>
                  <a:pt x="7890" y="29283"/>
                </a:lnTo>
                <a:lnTo>
                  <a:pt x="26762" y="49229"/>
                </a:lnTo>
                <a:lnTo>
                  <a:pt x="52541" y="68423"/>
                </a:lnTo>
                <a:lnTo>
                  <a:pt x="81154" y="83357"/>
                </a:lnTo>
                <a:lnTo>
                  <a:pt x="108526" y="90524"/>
                </a:lnTo>
                <a:lnTo>
                  <a:pt x="115891" y="99731"/>
                </a:lnTo>
                <a:lnTo>
                  <a:pt x="108464" y="115376"/>
                </a:lnTo>
                <a:lnTo>
                  <a:pt x="100545" y="131524"/>
                </a:lnTo>
                <a:lnTo>
                  <a:pt x="106431" y="142238"/>
                </a:lnTo>
                <a:lnTo>
                  <a:pt x="142338" y="146907"/>
                </a:lnTo>
                <a:lnTo>
                  <a:pt x="171951" y="137818"/>
                </a:lnTo>
                <a:lnTo>
                  <a:pt x="201894" y="122326"/>
                </a:lnTo>
                <a:lnTo>
                  <a:pt x="238789" y="107785"/>
                </a:lnTo>
                <a:lnTo>
                  <a:pt x="289260" y="101547"/>
                </a:lnTo>
                <a:lnTo>
                  <a:pt x="664464" y="101547"/>
                </a:lnTo>
                <a:lnTo>
                  <a:pt x="633818" y="94770"/>
                </a:lnTo>
                <a:lnTo>
                  <a:pt x="585036" y="86010"/>
                </a:lnTo>
                <a:lnTo>
                  <a:pt x="532013" y="77910"/>
                </a:lnTo>
                <a:lnTo>
                  <a:pt x="476076" y="70334"/>
                </a:lnTo>
                <a:lnTo>
                  <a:pt x="249739" y="42522"/>
                </a:lnTo>
                <a:lnTo>
                  <a:pt x="199143" y="35506"/>
                </a:lnTo>
                <a:lnTo>
                  <a:pt x="153596" y="28191"/>
                </a:lnTo>
                <a:lnTo>
                  <a:pt x="114427" y="20439"/>
                </a:lnTo>
                <a:lnTo>
                  <a:pt x="82867" y="12091"/>
                </a:lnTo>
                <a:lnTo>
                  <a:pt x="33461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k object 112"/>
          <p:cNvSpPr/>
          <p:nvPr/>
        </p:nvSpPr>
        <p:spPr>
          <a:xfrm>
            <a:off x="2943311" y="4721636"/>
            <a:ext cx="740410" cy="297180"/>
          </a:xfrm>
          <a:custGeom>
            <a:avLst/>
            <a:gdLst/>
            <a:ahLst/>
            <a:cxnLst/>
            <a:rect l="l" t="t" r="r" b="b"/>
            <a:pathLst>
              <a:path w="740410" h="297179">
                <a:moveTo>
                  <a:pt x="27681" y="0"/>
                </a:moveTo>
                <a:lnTo>
                  <a:pt x="0" y="16021"/>
                </a:lnTo>
                <a:lnTo>
                  <a:pt x="8125" y="53951"/>
                </a:lnTo>
                <a:lnTo>
                  <a:pt x="27884" y="88207"/>
                </a:lnTo>
                <a:lnTo>
                  <a:pt x="57555" y="118575"/>
                </a:lnTo>
                <a:lnTo>
                  <a:pt x="95413" y="144838"/>
                </a:lnTo>
                <a:lnTo>
                  <a:pt x="139736" y="166783"/>
                </a:lnTo>
                <a:lnTo>
                  <a:pt x="188800" y="184193"/>
                </a:lnTo>
                <a:lnTo>
                  <a:pt x="240882" y="196855"/>
                </a:lnTo>
                <a:lnTo>
                  <a:pt x="294259" y="204552"/>
                </a:lnTo>
                <a:lnTo>
                  <a:pt x="345907" y="210607"/>
                </a:lnTo>
                <a:lnTo>
                  <a:pt x="403832" y="219114"/>
                </a:lnTo>
                <a:lnTo>
                  <a:pt x="465119" y="229470"/>
                </a:lnTo>
                <a:lnTo>
                  <a:pt x="526856" y="241070"/>
                </a:lnTo>
                <a:lnTo>
                  <a:pt x="586131" y="253311"/>
                </a:lnTo>
                <a:lnTo>
                  <a:pt x="640030" y="265588"/>
                </a:lnTo>
                <a:lnTo>
                  <a:pt x="685640" y="277299"/>
                </a:lnTo>
                <a:lnTo>
                  <a:pt x="740346" y="296602"/>
                </a:lnTo>
                <a:lnTo>
                  <a:pt x="709913" y="263723"/>
                </a:lnTo>
                <a:lnTo>
                  <a:pt x="666902" y="239027"/>
                </a:lnTo>
                <a:lnTo>
                  <a:pt x="617500" y="217429"/>
                </a:lnTo>
                <a:lnTo>
                  <a:pt x="571255" y="195446"/>
                </a:lnTo>
                <a:lnTo>
                  <a:pt x="436880" y="195446"/>
                </a:lnTo>
                <a:lnTo>
                  <a:pt x="389979" y="179965"/>
                </a:lnTo>
                <a:lnTo>
                  <a:pt x="358525" y="157627"/>
                </a:lnTo>
                <a:lnTo>
                  <a:pt x="351852" y="150912"/>
                </a:lnTo>
                <a:lnTo>
                  <a:pt x="232425" y="150912"/>
                </a:lnTo>
                <a:lnTo>
                  <a:pt x="216128" y="140214"/>
                </a:lnTo>
                <a:lnTo>
                  <a:pt x="188475" y="114033"/>
                </a:lnTo>
                <a:lnTo>
                  <a:pt x="157608" y="82223"/>
                </a:lnTo>
                <a:lnTo>
                  <a:pt x="124813" y="49851"/>
                </a:lnTo>
                <a:lnTo>
                  <a:pt x="91371" y="21979"/>
                </a:lnTo>
                <a:lnTo>
                  <a:pt x="58566" y="3674"/>
                </a:lnTo>
                <a:lnTo>
                  <a:pt x="27681" y="0"/>
                </a:lnTo>
                <a:close/>
              </a:path>
              <a:path w="740410" h="297179">
                <a:moveTo>
                  <a:pt x="453758" y="126233"/>
                </a:moveTo>
                <a:lnTo>
                  <a:pt x="431201" y="133111"/>
                </a:lnTo>
                <a:lnTo>
                  <a:pt x="423882" y="156325"/>
                </a:lnTo>
                <a:lnTo>
                  <a:pt x="436880" y="195446"/>
                </a:lnTo>
                <a:lnTo>
                  <a:pt x="571255" y="195446"/>
                </a:lnTo>
                <a:lnTo>
                  <a:pt x="567893" y="193848"/>
                </a:lnTo>
                <a:lnTo>
                  <a:pt x="524268" y="163201"/>
                </a:lnTo>
                <a:lnTo>
                  <a:pt x="486474" y="136120"/>
                </a:lnTo>
                <a:lnTo>
                  <a:pt x="453758" y="126233"/>
                </a:lnTo>
                <a:close/>
              </a:path>
              <a:path w="740410" h="297179">
                <a:moveTo>
                  <a:pt x="229451" y="74838"/>
                </a:moveTo>
                <a:lnTo>
                  <a:pt x="219597" y="85067"/>
                </a:lnTo>
                <a:lnTo>
                  <a:pt x="221480" y="104466"/>
                </a:lnTo>
                <a:lnTo>
                  <a:pt x="228588" y="126360"/>
                </a:lnTo>
                <a:lnTo>
                  <a:pt x="234407" y="144068"/>
                </a:lnTo>
                <a:lnTo>
                  <a:pt x="232425" y="150912"/>
                </a:lnTo>
                <a:lnTo>
                  <a:pt x="351852" y="150912"/>
                </a:lnTo>
                <a:lnTo>
                  <a:pt x="332590" y="131530"/>
                </a:lnTo>
                <a:lnTo>
                  <a:pt x="302244" y="104774"/>
                </a:lnTo>
                <a:lnTo>
                  <a:pt x="257556" y="80460"/>
                </a:lnTo>
                <a:lnTo>
                  <a:pt x="229451" y="74838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k object 113"/>
          <p:cNvSpPr/>
          <p:nvPr/>
        </p:nvSpPr>
        <p:spPr>
          <a:xfrm>
            <a:off x="3767427" y="4917478"/>
            <a:ext cx="806450" cy="268605"/>
          </a:xfrm>
          <a:custGeom>
            <a:avLst/>
            <a:gdLst/>
            <a:ahLst/>
            <a:cxnLst/>
            <a:rect l="l" t="t" r="r" b="b"/>
            <a:pathLst>
              <a:path w="806450" h="268604">
                <a:moveTo>
                  <a:pt x="772598" y="0"/>
                </a:moveTo>
                <a:lnTo>
                  <a:pt x="723076" y="12114"/>
                </a:lnTo>
                <a:lnTo>
                  <a:pt x="691596" y="20439"/>
                </a:lnTo>
                <a:lnTo>
                  <a:pt x="652416" y="28191"/>
                </a:lnTo>
                <a:lnTo>
                  <a:pt x="606865" y="35506"/>
                </a:lnTo>
                <a:lnTo>
                  <a:pt x="556267" y="42522"/>
                </a:lnTo>
                <a:lnTo>
                  <a:pt x="329948" y="70334"/>
                </a:lnTo>
                <a:lnTo>
                  <a:pt x="274019" y="77910"/>
                </a:lnTo>
                <a:lnTo>
                  <a:pt x="221003" y="86010"/>
                </a:lnTo>
                <a:lnTo>
                  <a:pt x="172227" y="94770"/>
                </a:lnTo>
                <a:lnTo>
                  <a:pt x="129016" y="104327"/>
                </a:lnTo>
                <a:lnTo>
                  <a:pt x="42942" y="138422"/>
                </a:lnTo>
                <a:lnTo>
                  <a:pt x="12736" y="166286"/>
                </a:lnTo>
                <a:lnTo>
                  <a:pt x="0" y="195522"/>
                </a:lnTo>
                <a:lnTo>
                  <a:pt x="2651" y="223239"/>
                </a:lnTo>
                <a:lnTo>
                  <a:pt x="18608" y="246547"/>
                </a:lnTo>
                <a:lnTo>
                  <a:pt x="45792" y="262556"/>
                </a:lnTo>
                <a:lnTo>
                  <a:pt x="82120" y="268375"/>
                </a:lnTo>
                <a:lnTo>
                  <a:pt x="125696" y="257508"/>
                </a:lnTo>
                <a:lnTo>
                  <a:pt x="146770" y="231873"/>
                </a:lnTo>
                <a:lnTo>
                  <a:pt x="149082" y="209108"/>
                </a:lnTo>
                <a:lnTo>
                  <a:pt x="70701" y="209108"/>
                </a:lnTo>
                <a:lnTo>
                  <a:pt x="72851" y="198605"/>
                </a:lnTo>
                <a:lnTo>
                  <a:pt x="96642" y="154515"/>
                </a:lnTo>
                <a:lnTo>
                  <a:pt x="155535" y="128176"/>
                </a:lnTo>
                <a:lnTo>
                  <a:pt x="206892" y="121731"/>
                </a:lnTo>
                <a:lnTo>
                  <a:pt x="511312" y="121421"/>
                </a:lnTo>
                <a:lnTo>
                  <a:pt x="502869" y="107681"/>
                </a:lnTo>
                <a:lnTo>
                  <a:pt x="516777" y="101547"/>
                </a:lnTo>
                <a:lnTo>
                  <a:pt x="690969" y="101547"/>
                </a:lnTo>
                <a:lnTo>
                  <a:pt x="690104" y="99731"/>
                </a:lnTo>
                <a:lnTo>
                  <a:pt x="697409" y="90524"/>
                </a:lnTo>
                <a:lnTo>
                  <a:pt x="724818" y="83357"/>
                </a:lnTo>
                <a:lnTo>
                  <a:pt x="753464" y="68423"/>
                </a:lnTo>
                <a:lnTo>
                  <a:pt x="779271" y="49229"/>
                </a:lnTo>
                <a:lnTo>
                  <a:pt x="798163" y="29283"/>
                </a:lnTo>
                <a:lnTo>
                  <a:pt x="806066" y="12091"/>
                </a:lnTo>
                <a:lnTo>
                  <a:pt x="798902" y="1161"/>
                </a:lnTo>
                <a:lnTo>
                  <a:pt x="772598" y="0"/>
                </a:lnTo>
                <a:close/>
              </a:path>
              <a:path w="806450" h="268604">
                <a:moveTo>
                  <a:pt x="120651" y="161237"/>
                </a:moveTo>
                <a:lnTo>
                  <a:pt x="104243" y="169812"/>
                </a:lnTo>
                <a:lnTo>
                  <a:pt x="98604" y="178311"/>
                </a:lnTo>
                <a:lnTo>
                  <a:pt x="98824" y="184817"/>
                </a:lnTo>
                <a:lnTo>
                  <a:pt x="99989" y="187412"/>
                </a:lnTo>
                <a:lnTo>
                  <a:pt x="79254" y="204894"/>
                </a:lnTo>
                <a:lnTo>
                  <a:pt x="70701" y="209108"/>
                </a:lnTo>
                <a:lnTo>
                  <a:pt x="149082" y="209108"/>
                </a:lnTo>
                <a:lnTo>
                  <a:pt x="149910" y="200958"/>
                </a:lnTo>
                <a:lnTo>
                  <a:pt x="139681" y="174250"/>
                </a:lnTo>
                <a:lnTo>
                  <a:pt x="120651" y="161237"/>
                </a:lnTo>
                <a:close/>
              </a:path>
              <a:path w="806450" h="268604">
                <a:moveTo>
                  <a:pt x="511312" y="121421"/>
                </a:moveTo>
                <a:lnTo>
                  <a:pt x="276108" y="121421"/>
                </a:lnTo>
                <a:lnTo>
                  <a:pt x="365622" y="128484"/>
                </a:lnTo>
                <a:lnTo>
                  <a:pt x="417081" y="144124"/>
                </a:lnTo>
                <a:lnTo>
                  <a:pt x="458770" y="166414"/>
                </a:lnTo>
                <a:lnTo>
                  <a:pt x="493934" y="177438"/>
                </a:lnTo>
                <a:lnTo>
                  <a:pt x="525820" y="159282"/>
                </a:lnTo>
                <a:lnTo>
                  <a:pt x="525748" y="141283"/>
                </a:lnTo>
                <a:lnTo>
                  <a:pt x="511978" y="122504"/>
                </a:lnTo>
                <a:lnTo>
                  <a:pt x="511312" y="121421"/>
                </a:lnTo>
                <a:close/>
              </a:path>
              <a:path w="806450" h="268604">
                <a:moveTo>
                  <a:pt x="690969" y="101547"/>
                </a:moveTo>
                <a:lnTo>
                  <a:pt x="516777" y="101547"/>
                </a:lnTo>
                <a:lnTo>
                  <a:pt x="567219" y="107785"/>
                </a:lnTo>
                <a:lnTo>
                  <a:pt x="604102" y="122326"/>
                </a:lnTo>
                <a:lnTo>
                  <a:pt x="634048" y="137818"/>
                </a:lnTo>
                <a:lnTo>
                  <a:pt x="663680" y="146907"/>
                </a:lnTo>
                <a:lnTo>
                  <a:pt x="699619" y="142238"/>
                </a:lnTo>
                <a:lnTo>
                  <a:pt x="705496" y="131524"/>
                </a:lnTo>
                <a:lnTo>
                  <a:pt x="697562" y="115376"/>
                </a:lnTo>
                <a:lnTo>
                  <a:pt x="690969" y="101547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k object 114"/>
          <p:cNvSpPr/>
          <p:nvPr/>
        </p:nvSpPr>
        <p:spPr>
          <a:xfrm>
            <a:off x="3839876" y="4721636"/>
            <a:ext cx="740410" cy="297180"/>
          </a:xfrm>
          <a:custGeom>
            <a:avLst/>
            <a:gdLst/>
            <a:ahLst/>
            <a:cxnLst/>
            <a:rect l="l" t="t" r="r" b="b"/>
            <a:pathLst>
              <a:path w="740410" h="297179">
                <a:moveTo>
                  <a:pt x="286592" y="126233"/>
                </a:moveTo>
                <a:lnTo>
                  <a:pt x="253893" y="136120"/>
                </a:lnTo>
                <a:lnTo>
                  <a:pt x="216128" y="163201"/>
                </a:lnTo>
                <a:lnTo>
                  <a:pt x="172454" y="193848"/>
                </a:lnTo>
                <a:lnTo>
                  <a:pt x="122829" y="217429"/>
                </a:lnTo>
                <a:lnTo>
                  <a:pt x="73429" y="239027"/>
                </a:lnTo>
                <a:lnTo>
                  <a:pt x="30427" y="263723"/>
                </a:lnTo>
                <a:lnTo>
                  <a:pt x="0" y="296602"/>
                </a:lnTo>
                <a:lnTo>
                  <a:pt x="20295" y="287838"/>
                </a:lnTo>
                <a:lnTo>
                  <a:pt x="54703" y="277299"/>
                </a:lnTo>
                <a:lnTo>
                  <a:pt x="100309" y="265588"/>
                </a:lnTo>
                <a:lnTo>
                  <a:pt x="154202" y="253311"/>
                </a:lnTo>
                <a:lnTo>
                  <a:pt x="213467" y="241070"/>
                </a:lnTo>
                <a:lnTo>
                  <a:pt x="275191" y="229470"/>
                </a:lnTo>
                <a:lnTo>
                  <a:pt x="336461" y="219114"/>
                </a:lnTo>
                <a:lnTo>
                  <a:pt x="394363" y="210607"/>
                </a:lnTo>
                <a:lnTo>
                  <a:pt x="445985" y="204552"/>
                </a:lnTo>
                <a:lnTo>
                  <a:pt x="499374" y="196855"/>
                </a:lnTo>
                <a:lnTo>
                  <a:pt x="505169" y="195446"/>
                </a:lnTo>
                <a:lnTo>
                  <a:pt x="303453" y="195446"/>
                </a:lnTo>
                <a:lnTo>
                  <a:pt x="316456" y="156325"/>
                </a:lnTo>
                <a:lnTo>
                  <a:pt x="309141" y="133111"/>
                </a:lnTo>
                <a:lnTo>
                  <a:pt x="286592" y="126233"/>
                </a:lnTo>
                <a:close/>
              </a:path>
              <a:path w="740410" h="297179">
                <a:moveTo>
                  <a:pt x="510966" y="74838"/>
                </a:moveTo>
                <a:lnTo>
                  <a:pt x="482854" y="80460"/>
                </a:lnTo>
                <a:lnTo>
                  <a:pt x="438133" y="104774"/>
                </a:lnTo>
                <a:lnTo>
                  <a:pt x="407764" y="131530"/>
                </a:lnTo>
                <a:lnTo>
                  <a:pt x="381816" y="157627"/>
                </a:lnTo>
                <a:lnTo>
                  <a:pt x="350356" y="179965"/>
                </a:lnTo>
                <a:lnTo>
                  <a:pt x="303453" y="195446"/>
                </a:lnTo>
                <a:lnTo>
                  <a:pt x="505169" y="195446"/>
                </a:lnTo>
                <a:lnTo>
                  <a:pt x="551470" y="184193"/>
                </a:lnTo>
                <a:lnTo>
                  <a:pt x="600548" y="166783"/>
                </a:lnTo>
                <a:lnTo>
                  <a:pt x="632613" y="150912"/>
                </a:lnTo>
                <a:lnTo>
                  <a:pt x="507874" y="150912"/>
                </a:lnTo>
                <a:lnTo>
                  <a:pt x="505924" y="144068"/>
                </a:lnTo>
                <a:lnTo>
                  <a:pt x="511817" y="126233"/>
                </a:lnTo>
                <a:lnTo>
                  <a:pt x="518910" y="104466"/>
                </a:lnTo>
                <a:lnTo>
                  <a:pt x="520812" y="85067"/>
                </a:lnTo>
                <a:lnTo>
                  <a:pt x="510966" y="74838"/>
                </a:lnTo>
                <a:close/>
              </a:path>
              <a:path w="740410" h="297179">
                <a:moveTo>
                  <a:pt x="712641" y="0"/>
                </a:moveTo>
                <a:lnTo>
                  <a:pt x="648963" y="21979"/>
                </a:lnTo>
                <a:lnTo>
                  <a:pt x="615507" y="49851"/>
                </a:lnTo>
                <a:lnTo>
                  <a:pt x="582691" y="82223"/>
                </a:lnTo>
                <a:lnTo>
                  <a:pt x="551806" y="114033"/>
                </a:lnTo>
                <a:lnTo>
                  <a:pt x="524141" y="140214"/>
                </a:lnTo>
                <a:lnTo>
                  <a:pt x="507874" y="150912"/>
                </a:lnTo>
                <a:lnTo>
                  <a:pt x="632613" y="150912"/>
                </a:lnTo>
                <a:lnTo>
                  <a:pt x="682750" y="118575"/>
                </a:lnTo>
                <a:lnTo>
                  <a:pt x="712422" y="88207"/>
                </a:lnTo>
                <a:lnTo>
                  <a:pt x="732175" y="53951"/>
                </a:lnTo>
                <a:lnTo>
                  <a:pt x="740283" y="16021"/>
                </a:lnTo>
                <a:lnTo>
                  <a:pt x="712641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k object 115"/>
          <p:cNvSpPr/>
          <p:nvPr/>
        </p:nvSpPr>
        <p:spPr>
          <a:xfrm>
            <a:off x="1752618" y="1177525"/>
            <a:ext cx="966469" cy="664210"/>
          </a:xfrm>
          <a:custGeom>
            <a:avLst/>
            <a:gdLst/>
            <a:ahLst/>
            <a:cxnLst/>
            <a:rect l="l" t="t" r="r" b="b"/>
            <a:pathLst>
              <a:path w="966469" h="664210">
                <a:moveTo>
                  <a:pt x="547546" y="316639"/>
                </a:moveTo>
                <a:lnTo>
                  <a:pt x="536081" y="318907"/>
                </a:lnTo>
                <a:lnTo>
                  <a:pt x="515132" y="332014"/>
                </a:lnTo>
                <a:lnTo>
                  <a:pt x="459443" y="377204"/>
                </a:lnTo>
                <a:lnTo>
                  <a:pt x="430686" y="398303"/>
                </a:lnTo>
                <a:lnTo>
                  <a:pt x="396676" y="421674"/>
                </a:lnTo>
                <a:lnTo>
                  <a:pt x="357950" y="447098"/>
                </a:lnTo>
                <a:lnTo>
                  <a:pt x="315047" y="474356"/>
                </a:lnTo>
                <a:lnTo>
                  <a:pt x="268503" y="503227"/>
                </a:lnTo>
                <a:lnTo>
                  <a:pt x="218857" y="533493"/>
                </a:lnTo>
                <a:lnTo>
                  <a:pt x="0" y="664109"/>
                </a:lnTo>
                <a:lnTo>
                  <a:pt x="48106" y="642523"/>
                </a:lnTo>
                <a:lnTo>
                  <a:pt x="96839" y="621743"/>
                </a:lnTo>
                <a:lnTo>
                  <a:pt x="146061" y="601659"/>
                </a:lnTo>
                <a:lnTo>
                  <a:pt x="195632" y="582163"/>
                </a:lnTo>
                <a:lnTo>
                  <a:pt x="492630" y="471359"/>
                </a:lnTo>
                <a:lnTo>
                  <a:pt x="540763" y="452895"/>
                </a:lnTo>
                <a:lnTo>
                  <a:pt x="588136" y="434140"/>
                </a:lnTo>
                <a:lnTo>
                  <a:pt x="634609" y="414982"/>
                </a:lnTo>
                <a:lnTo>
                  <a:pt x="680044" y="395313"/>
                </a:lnTo>
                <a:lnTo>
                  <a:pt x="707312" y="382812"/>
                </a:lnTo>
                <a:lnTo>
                  <a:pt x="545549" y="382812"/>
                </a:lnTo>
                <a:lnTo>
                  <a:pt x="542849" y="375484"/>
                </a:lnTo>
                <a:lnTo>
                  <a:pt x="544419" y="363157"/>
                </a:lnTo>
                <a:lnTo>
                  <a:pt x="547965" y="348468"/>
                </a:lnTo>
                <a:lnTo>
                  <a:pt x="551196" y="334060"/>
                </a:lnTo>
                <a:lnTo>
                  <a:pt x="551821" y="322570"/>
                </a:lnTo>
                <a:lnTo>
                  <a:pt x="547546" y="316639"/>
                </a:lnTo>
                <a:close/>
              </a:path>
              <a:path w="966469" h="664210">
                <a:moveTo>
                  <a:pt x="679030" y="194019"/>
                </a:moveTo>
                <a:lnTo>
                  <a:pt x="645823" y="212534"/>
                </a:lnTo>
                <a:lnTo>
                  <a:pt x="623297" y="251989"/>
                </a:lnTo>
                <a:lnTo>
                  <a:pt x="591536" y="344084"/>
                </a:lnTo>
                <a:lnTo>
                  <a:pt x="572922" y="371908"/>
                </a:lnTo>
                <a:lnTo>
                  <a:pt x="554809" y="382500"/>
                </a:lnTo>
                <a:lnTo>
                  <a:pt x="545549" y="382812"/>
                </a:lnTo>
                <a:lnTo>
                  <a:pt x="707312" y="382812"/>
                </a:lnTo>
                <a:lnTo>
                  <a:pt x="724302" y="375023"/>
                </a:lnTo>
                <a:lnTo>
                  <a:pt x="767245" y="354001"/>
                </a:lnTo>
                <a:lnTo>
                  <a:pt x="830244" y="317176"/>
                </a:lnTo>
                <a:lnTo>
                  <a:pt x="870939" y="285408"/>
                </a:lnTo>
                <a:lnTo>
                  <a:pt x="731304" y="285408"/>
                </a:lnTo>
                <a:lnTo>
                  <a:pt x="716025" y="283512"/>
                </a:lnTo>
                <a:lnTo>
                  <a:pt x="715652" y="266727"/>
                </a:lnTo>
                <a:lnTo>
                  <a:pt x="720974" y="242218"/>
                </a:lnTo>
                <a:lnTo>
                  <a:pt x="722783" y="217154"/>
                </a:lnTo>
                <a:lnTo>
                  <a:pt x="711872" y="198698"/>
                </a:lnTo>
                <a:lnTo>
                  <a:pt x="679030" y="194019"/>
                </a:lnTo>
                <a:close/>
              </a:path>
              <a:path w="966469" h="664210">
                <a:moveTo>
                  <a:pt x="871464" y="0"/>
                </a:moveTo>
                <a:lnTo>
                  <a:pt x="840723" y="9717"/>
                </a:lnTo>
                <a:lnTo>
                  <a:pt x="816770" y="33820"/>
                </a:lnTo>
                <a:lnTo>
                  <a:pt x="804299" y="72362"/>
                </a:lnTo>
                <a:lnTo>
                  <a:pt x="807999" y="125401"/>
                </a:lnTo>
                <a:lnTo>
                  <a:pt x="811565" y="185381"/>
                </a:lnTo>
                <a:lnTo>
                  <a:pt x="796374" y="232532"/>
                </a:lnTo>
                <a:lnTo>
                  <a:pt x="767821" y="266118"/>
                </a:lnTo>
                <a:lnTo>
                  <a:pt x="731304" y="285408"/>
                </a:lnTo>
                <a:lnTo>
                  <a:pt x="870939" y="285408"/>
                </a:lnTo>
                <a:lnTo>
                  <a:pt x="917166" y="238793"/>
                </a:lnTo>
                <a:lnTo>
                  <a:pt x="943277" y="199179"/>
                </a:lnTo>
                <a:lnTo>
                  <a:pt x="959280" y="160576"/>
                </a:lnTo>
                <a:lnTo>
                  <a:pt x="966269" y="123958"/>
                </a:lnTo>
                <a:lnTo>
                  <a:pt x="965339" y="90294"/>
                </a:lnTo>
                <a:lnTo>
                  <a:pt x="957583" y="60556"/>
                </a:lnTo>
                <a:lnTo>
                  <a:pt x="944095" y="35716"/>
                </a:lnTo>
                <a:lnTo>
                  <a:pt x="925971" y="16743"/>
                </a:lnTo>
                <a:lnTo>
                  <a:pt x="904303" y="4611"/>
                </a:lnTo>
                <a:lnTo>
                  <a:pt x="871464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k object 116"/>
          <p:cNvSpPr/>
          <p:nvPr/>
        </p:nvSpPr>
        <p:spPr>
          <a:xfrm>
            <a:off x="1064679" y="1209893"/>
            <a:ext cx="1837689" cy="1370330"/>
          </a:xfrm>
          <a:custGeom>
            <a:avLst/>
            <a:gdLst/>
            <a:ahLst/>
            <a:cxnLst/>
            <a:rect l="l" t="t" r="r" b="b"/>
            <a:pathLst>
              <a:path w="1837689" h="1370330">
                <a:moveTo>
                  <a:pt x="1748179" y="0"/>
                </a:moveTo>
                <a:lnTo>
                  <a:pt x="1734594" y="12846"/>
                </a:lnTo>
                <a:lnTo>
                  <a:pt x="1732658" y="63644"/>
                </a:lnTo>
                <a:lnTo>
                  <a:pt x="1723395" y="115930"/>
                </a:lnTo>
                <a:lnTo>
                  <a:pt x="1706328" y="164769"/>
                </a:lnTo>
                <a:lnTo>
                  <a:pt x="1682833" y="209779"/>
                </a:lnTo>
                <a:lnTo>
                  <a:pt x="1654291" y="250578"/>
                </a:lnTo>
                <a:lnTo>
                  <a:pt x="1622078" y="286785"/>
                </a:lnTo>
                <a:lnTo>
                  <a:pt x="1587573" y="318019"/>
                </a:lnTo>
                <a:lnTo>
                  <a:pt x="1552155" y="343896"/>
                </a:lnTo>
                <a:lnTo>
                  <a:pt x="1517202" y="364037"/>
                </a:lnTo>
                <a:lnTo>
                  <a:pt x="1473001" y="382335"/>
                </a:lnTo>
                <a:lnTo>
                  <a:pt x="1427591" y="400249"/>
                </a:lnTo>
                <a:lnTo>
                  <a:pt x="1381136" y="417816"/>
                </a:lnTo>
                <a:lnTo>
                  <a:pt x="1333802" y="435073"/>
                </a:lnTo>
                <a:lnTo>
                  <a:pt x="1237151" y="468806"/>
                </a:lnTo>
                <a:lnTo>
                  <a:pt x="895346" y="582528"/>
                </a:lnTo>
                <a:lnTo>
                  <a:pt x="802109" y="614997"/>
                </a:lnTo>
                <a:lnTo>
                  <a:pt x="757050" y="631411"/>
                </a:lnTo>
                <a:lnTo>
                  <a:pt x="713250" y="647995"/>
                </a:lnTo>
                <a:lnTo>
                  <a:pt x="670874" y="664786"/>
                </a:lnTo>
                <a:lnTo>
                  <a:pt x="628674" y="682470"/>
                </a:lnTo>
                <a:lnTo>
                  <a:pt x="584792" y="701988"/>
                </a:lnTo>
                <a:lnTo>
                  <a:pt x="539663" y="723254"/>
                </a:lnTo>
                <a:lnTo>
                  <a:pt x="493720" y="746185"/>
                </a:lnTo>
                <a:lnTo>
                  <a:pt x="447395" y="770699"/>
                </a:lnTo>
                <a:lnTo>
                  <a:pt x="401121" y="796712"/>
                </a:lnTo>
                <a:lnTo>
                  <a:pt x="355223" y="824210"/>
                </a:lnTo>
                <a:lnTo>
                  <a:pt x="310461" y="852900"/>
                </a:lnTo>
                <a:lnTo>
                  <a:pt x="266941" y="882908"/>
                </a:lnTo>
                <a:lnTo>
                  <a:pt x="225205" y="914082"/>
                </a:lnTo>
                <a:lnTo>
                  <a:pt x="185685" y="946337"/>
                </a:lnTo>
                <a:lnTo>
                  <a:pt x="148816" y="979591"/>
                </a:lnTo>
                <a:lnTo>
                  <a:pt x="115029" y="1013759"/>
                </a:lnTo>
                <a:lnTo>
                  <a:pt x="84759" y="1048759"/>
                </a:lnTo>
                <a:lnTo>
                  <a:pt x="58438" y="1084507"/>
                </a:lnTo>
                <a:lnTo>
                  <a:pt x="36500" y="1120919"/>
                </a:lnTo>
                <a:lnTo>
                  <a:pt x="19377" y="1157913"/>
                </a:lnTo>
                <a:lnTo>
                  <a:pt x="7502" y="1195404"/>
                </a:lnTo>
                <a:lnTo>
                  <a:pt x="0" y="1246989"/>
                </a:lnTo>
                <a:lnTo>
                  <a:pt x="3496" y="1288893"/>
                </a:lnTo>
                <a:lnTo>
                  <a:pt x="35728" y="1345553"/>
                </a:lnTo>
                <a:lnTo>
                  <a:pt x="88676" y="1369166"/>
                </a:lnTo>
                <a:lnTo>
                  <a:pt x="118068" y="1369762"/>
                </a:lnTo>
                <a:lnTo>
                  <a:pt x="146819" y="1363514"/>
                </a:lnTo>
                <a:lnTo>
                  <a:pt x="194637" y="1332379"/>
                </a:lnTo>
                <a:lnTo>
                  <a:pt x="216608" y="1279542"/>
                </a:lnTo>
                <a:lnTo>
                  <a:pt x="91780" y="1248313"/>
                </a:lnTo>
                <a:lnTo>
                  <a:pt x="91287" y="1243758"/>
                </a:lnTo>
                <a:lnTo>
                  <a:pt x="89813" y="1232647"/>
                </a:lnTo>
                <a:lnTo>
                  <a:pt x="90303" y="1212783"/>
                </a:lnTo>
                <a:lnTo>
                  <a:pt x="95704" y="1181968"/>
                </a:lnTo>
                <a:lnTo>
                  <a:pt x="123480" y="1119100"/>
                </a:lnTo>
                <a:lnTo>
                  <a:pt x="147030" y="1084109"/>
                </a:lnTo>
                <a:lnTo>
                  <a:pt x="176076" y="1047675"/>
                </a:lnTo>
                <a:lnTo>
                  <a:pt x="209908" y="1010493"/>
                </a:lnTo>
                <a:lnTo>
                  <a:pt x="247815" y="973259"/>
                </a:lnTo>
                <a:lnTo>
                  <a:pt x="289087" y="936668"/>
                </a:lnTo>
                <a:lnTo>
                  <a:pt x="333016" y="901417"/>
                </a:lnTo>
                <a:lnTo>
                  <a:pt x="378890" y="868202"/>
                </a:lnTo>
                <a:lnTo>
                  <a:pt x="426000" y="837717"/>
                </a:lnTo>
                <a:lnTo>
                  <a:pt x="473636" y="810659"/>
                </a:lnTo>
                <a:lnTo>
                  <a:pt x="521088" y="787724"/>
                </a:lnTo>
                <a:lnTo>
                  <a:pt x="567646" y="769607"/>
                </a:lnTo>
                <a:lnTo>
                  <a:pt x="612600" y="757005"/>
                </a:lnTo>
                <a:lnTo>
                  <a:pt x="655240" y="750612"/>
                </a:lnTo>
                <a:lnTo>
                  <a:pt x="987611" y="750612"/>
                </a:lnTo>
                <a:lnTo>
                  <a:pt x="979347" y="747334"/>
                </a:lnTo>
                <a:lnTo>
                  <a:pt x="922531" y="730135"/>
                </a:lnTo>
                <a:lnTo>
                  <a:pt x="863519" y="716959"/>
                </a:lnTo>
                <a:lnTo>
                  <a:pt x="825838" y="711623"/>
                </a:lnTo>
                <a:lnTo>
                  <a:pt x="709914" y="711623"/>
                </a:lnTo>
                <a:lnTo>
                  <a:pt x="865895" y="644014"/>
                </a:lnTo>
                <a:lnTo>
                  <a:pt x="963211" y="609758"/>
                </a:lnTo>
                <a:lnTo>
                  <a:pt x="1042650" y="598307"/>
                </a:lnTo>
                <a:lnTo>
                  <a:pt x="1155124" y="598307"/>
                </a:lnTo>
                <a:lnTo>
                  <a:pt x="1200454" y="594694"/>
                </a:lnTo>
                <a:lnTo>
                  <a:pt x="1476527" y="594694"/>
                </a:lnTo>
                <a:lnTo>
                  <a:pt x="1451848" y="572977"/>
                </a:lnTo>
                <a:lnTo>
                  <a:pt x="1517131" y="571880"/>
                </a:lnTo>
                <a:lnTo>
                  <a:pt x="1575860" y="563772"/>
                </a:lnTo>
                <a:lnTo>
                  <a:pt x="1628076" y="549838"/>
                </a:lnTo>
                <a:lnTo>
                  <a:pt x="1673824" y="531264"/>
                </a:lnTo>
                <a:lnTo>
                  <a:pt x="1713145" y="509234"/>
                </a:lnTo>
                <a:lnTo>
                  <a:pt x="1746082" y="484933"/>
                </a:lnTo>
                <a:lnTo>
                  <a:pt x="1770117" y="461992"/>
                </a:lnTo>
                <a:lnTo>
                  <a:pt x="1523755" y="461992"/>
                </a:lnTo>
                <a:lnTo>
                  <a:pt x="1497900" y="458420"/>
                </a:lnTo>
                <a:lnTo>
                  <a:pt x="1498392" y="448114"/>
                </a:lnTo>
                <a:lnTo>
                  <a:pt x="1524618" y="431688"/>
                </a:lnTo>
                <a:lnTo>
                  <a:pt x="1575965" y="409757"/>
                </a:lnTo>
                <a:lnTo>
                  <a:pt x="1636877" y="389442"/>
                </a:lnTo>
                <a:lnTo>
                  <a:pt x="1689210" y="364885"/>
                </a:lnTo>
                <a:lnTo>
                  <a:pt x="1733224" y="336804"/>
                </a:lnTo>
                <a:lnTo>
                  <a:pt x="1769181" y="305919"/>
                </a:lnTo>
                <a:lnTo>
                  <a:pt x="1797340" y="272947"/>
                </a:lnTo>
                <a:lnTo>
                  <a:pt x="1817960" y="238607"/>
                </a:lnTo>
                <a:lnTo>
                  <a:pt x="1837629" y="168697"/>
                </a:lnTo>
                <a:lnTo>
                  <a:pt x="1837198" y="134564"/>
                </a:lnTo>
                <a:lnTo>
                  <a:pt x="1830269" y="101936"/>
                </a:lnTo>
                <a:lnTo>
                  <a:pt x="1817103" y="71533"/>
                </a:lnTo>
                <a:lnTo>
                  <a:pt x="1797961" y="44073"/>
                </a:lnTo>
                <a:lnTo>
                  <a:pt x="1770328" y="14082"/>
                </a:lnTo>
                <a:lnTo>
                  <a:pt x="1748179" y="0"/>
                </a:lnTo>
                <a:close/>
              </a:path>
              <a:path w="1837689" h="1370330">
                <a:moveTo>
                  <a:pt x="135074" y="1194541"/>
                </a:moveTo>
                <a:lnTo>
                  <a:pt x="114145" y="1199082"/>
                </a:lnTo>
                <a:lnTo>
                  <a:pt x="102659" y="1206196"/>
                </a:lnTo>
                <a:lnTo>
                  <a:pt x="96557" y="1220926"/>
                </a:lnTo>
                <a:lnTo>
                  <a:pt x="91780" y="1248313"/>
                </a:lnTo>
                <a:lnTo>
                  <a:pt x="212095" y="1248313"/>
                </a:lnTo>
                <a:lnTo>
                  <a:pt x="210314" y="1235987"/>
                </a:lnTo>
                <a:lnTo>
                  <a:pt x="189762" y="1208633"/>
                </a:lnTo>
                <a:lnTo>
                  <a:pt x="162249" y="1195483"/>
                </a:lnTo>
                <a:lnTo>
                  <a:pt x="135074" y="1194541"/>
                </a:lnTo>
                <a:close/>
              </a:path>
              <a:path w="1837689" h="1370330">
                <a:moveTo>
                  <a:pt x="1354450" y="836155"/>
                </a:moveTo>
                <a:lnTo>
                  <a:pt x="1322712" y="839195"/>
                </a:lnTo>
                <a:lnTo>
                  <a:pt x="1299235" y="852185"/>
                </a:lnTo>
                <a:lnTo>
                  <a:pt x="1285397" y="870918"/>
                </a:lnTo>
                <a:lnTo>
                  <a:pt x="1282575" y="891186"/>
                </a:lnTo>
                <a:lnTo>
                  <a:pt x="1292147" y="908782"/>
                </a:lnTo>
                <a:lnTo>
                  <a:pt x="1315490" y="919498"/>
                </a:lnTo>
                <a:lnTo>
                  <a:pt x="1353982" y="919129"/>
                </a:lnTo>
                <a:lnTo>
                  <a:pt x="1417906" y="896639"/>
                </a:lnTo>
                <a:lnTo>
                  <a:pt x="1478028" y="852576"/>
                </a:lnTo>
                <a:lnTo>
                  <a:pt x="1482714" y="847272"/>
                </a:lnTo>
                <a:lnTo>
                  <a:pt x="1393072" y="847272"/>
                </a:lnTo>
                <a:lnTo>
                  <a:pt x="1354450" y="836155"/>
                </a:lnTo>
                <a:close/>
              </a:path>
              <a:path w="1837689" h="1370330">
                <a:moveTo>
                  <a:pt x="987611" y="750612"/>
                </a:moveTo>
                <a:lnTo>
                  <a:pt x="655240" y="750612"/>
                </a:lnTo>
                <a:lnTo>
                  <a:pt x="735668" y="753599"/>
                </a:lnTo>
                <a:lnTo>
                  <a:pt x="805630" y="761786"/>
                </a:lnTo>
                <a:lnTo>
                  <a:pt x="865640" y="774020"/>
                </a:lnTo>
                <a:lnTo>
                  <a:pt x="916212" y="789145"/>
                </a:lnTo>
                <a:lnTo>
                  <a:pt x="957858" y="806003"/>
                </a:lnTo>
                <a:lnTo>
                  <a:pt x="1016430" y="840301"/>
                </a:lnTo>
                <a:lnTo>
                  <a:pt x="1045461" y="867668"/>
                </a:lnTo>
                <a:lnTo>
                  <a:pt x="1071514" y="881075"/>
                </a:lnTo>
                <a:lnTo>
                  <a:pt x="1101987" y="875461"/>
                </a:lnTo>
                <a:lnTo>
                  <a:pt x="1117836" y="852286"/>
                </a:lnTo>
                <a:lnTo>
                  <a:pt x="1100020" y="813007"/>
                </a:lnTo>
                <a:lnTo>
                  <a:pt x="1071752" y="789776"/>
                </a:lnTo>
                <a:lnTo>
                  <a:pt x="1030308" y="767550"/>
                </a:lnTo>
                <a:lnTo>
                  <a:pt x="987611" y="750612"/>
                </a:lnTo>
                <a:close/>
              </a:path>
              <a:path w="1837689" h="1370330">
                <a:moveTo>
                  <a:pt x="1476527" y="594694"/>
                </a:moveTo>
                <a:lnTo>
                  <a:pt x="1200454" y="594694"/>
                </a:lnTo>
                <a:lnTo>
                  <a:pt x="1321706" y="597123"/>
                </a:lnTo>
                <a:lnTo>
                  <a:pt x="1441113" y="629932"/>
                </a:lnTo>
                <a:lnTo>
                  <a:pt x="1491027" y="716653"/>
                </a:lnTo>
                <a:lnTo>
                  <a:pt x="1492251" y="735221"/>
                </a:lnTo>
                <a:lnTo>
                  <a:pt x="1486127" y="777052"/>
                </a:lnTo>
                <a:lnTo>
                  <a:pt x="1457964" y="821339"/>
                </a:lnTo>
                <a:lnTo>
                  <a:pt x="1393072" y="847272"/>
                </a:lnTo>
                <a:lnTo>
                  <a:pt x="1482714" y="847272"/>
                </a:lnTo>
                <a:lnTo>
                  <a:pt x="1503090" y="824210"/>
                </a:lnTo>
                <a:lnTo>
                  <a:pt x="1522916" y="792559"/>
                </a:lnTo>
                <a:lnTo>
                  <a:pt x="1536074" y="758324"/>
                </a:lnTo>
                <a:lnTo>
                  <a:pt x="1541136" y="722207"/>
                </a:lnTo>
                <a:lnTo>
                  <a:pt x="1536674" y="684912"/>
                </a:lnTo>
                <a:lnTo>
                  <a:pt x="1521258" y="647140"/>
                </a:lnTo>
                <a:lnTo>
                  <a:pt x="1493459" y="609595"/>
                </a:lnTo>
                <a:lnTo>
                  <a:pt x="1476527" y="594694"/>
                </a:lnTo>
                <a:close/>
              </a:path>
              <a:path w="1837689" h="1370330">
                <a:moveTo>
                  <a:pt x="753550" y="706697"/>
                </a:moveTo>
                <a:lnTo>
                  <a:pt x="709914" y="711623"/>
                </a:lnTo>
                <a:lnTo>
                  <a:pt x="825838" y="711623"/>
                </a:lnTo>
                <a:lnTo>
                  <a:pt x="805972" y="708811"/>
                </a:lnTo>
                <a:lnTo>
                  <a:pt x="753550" y="706697"/>
                </a:lnTo>
                <a:close/>
              </a:path>
              <a:path w="1837689" h="1370330">
                <a:moveTo>
                  <a:pt x="1155124" y="598307"/>
                </a:moveTo>
                <a:lnTo>
                  <a:pt x="1042650" y="598307"/>
                </a:lnTo>
                <a:lnTo>
                  <a:pt x="1145003" y="599114"/>
                </a:lnTo>
                <a:lnTo>
                  <a:pt x="1155124" y="598307"/>
                </a:lnTo>
                <a:close/>
              </a:path>
              <a:path w="1837689" h="1370330">
                <a:moveTo>
                  <a:pt x="1801478" y="350798"/>
                </a:moveTo>
                <a:lnTo>
                  <a:pt x="1784880" y="350994"/>
                </a:lnTo>
                <a:lnTo>
                  <a:pt x="1739715" y="395499"/>
                </a:lnTo>
                <a:lnTo>
                  <a:pt x="1691090" y="426214"/>
                </a:lnTo>
                <a:lnTo>
                  <a:pt x="1642092" y="445679"/>
                </a:lnTo>
                <a:lnTo>
                  <a:pt x="1595812" y="456436"/>
                </a:lnTo>
                <a:lnTo>
                  <a:pt x="1555337" y="461027"/>
                </a:lnTo>
                <a:lnTo>
                  <a:pt x="1523755" y="461992"/>
                </a:lnTo>
                <a:lnTo>
                  <a:pt x="1770117" y="461992"/>
                </a:lnTo>
                <a:lnTo>
                  <a:pt x="1807018" y="410259"/>
                </a:lnTo>
                <a:lnTo>
                  <a:pt x="1816504" y="370849"/>
                </a:lnTo>
                <a:lnTo>
                  <a:pt x="1812034" y="357811"/>
                </a:lnTo>
                <a:lnTo>
                  <a:pt x="1801478" y="350798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k object 117"/>
          <p:cNvSpPr/>
          <p:nvPr/>
        </p:nvSpPr>
        <p:spPr>
          <a:xfrm>
            <a:off x="1400007" y="2329585"/>
            <a:ext cx="529590" cy="147955"/>
          </a:xfrm>
          <a:custGeom>
            <a:avLst/>
            <a:gdLst/>
            <a:ahLst/>
            <a:cxnLst/>
            <a:rect l="l" t="t" r="r" b="b"/>
            <a:pathLst>
              <a:path w="529589" h="147955">
                <a:moveTo>
                  <a:pt x="314785" y="0"/>
                </a:moveTo>
                <a:lnTo>
                  <a:pt x="259203" y="6859"/>
                </a:lnTo>
                <a:lnTo>
                  <a:pt x="207997" y="19873"/>
                </a:lnTo>
                <a:lnTo>
                  <a:pt x="161499" y="37425"/>
                </a:lnTo>
                <a:lnTo>
                  <a:pt x="120042" y="57903"/>
                </a:lnTo>
                <a:lnTo>
                  <a:pt x="83959" y="79693"/>
                </a:lnTo>
                <a:lnTo>
                  <a:pt x="29240" y="120751"/>
                </a:lnTo>
                <a:lnTo>
                  <a:pt x="0" y="147691"/>
                </a:lnTo>
                <a:lnTo>
                  <a:pt x="20051" y="143105"/>
                </a:lnTo>
                <a:lnTo>
                  <a:pt x="68846" y="133016"/>
                </a:lnTo>
                <a:lnTo>
                  <a:pt x="129348" y="122927"/>
                </a:lnTo>
                <a:lnTo>
                  <a:pt x="184518" y="118341"/>
                </a:lnTo>
                <a:lnTo>
                  <a:pt x="254507" y="118341"/>
                </a:lnTo>
                <a:lnTo>
                  <a:pt x="255816" y="115025"/>
                </a:lnTo>
                <a:lnTo>
                  <a:pt x="231279" y="79314"/>
                </a:lnTo>
                <a:lnTo>
                  <a:pt x="361458" y="79314"/>
                </a:lnTo>
                <a:lnTo>
                  <a:pt x="343465" y="64553"/>
                </a:lnTo>
                <a:lnTo>
                  <a:pt x="332867" y="40275"/>
                </a:lnTo>
                <a:lnTo>
                  <a:pt x="333475" y="24054"/>
                </a:lnTo>
                <a:lnTo>
                  <a:pt x="478065" y="24054"/>
                </a:lnTo>
                <a:lnTo>
                  <a:pt x="437751" y="11194"/>
                </a:lnTo>
                <a:lnTo>
                  <a:pt x="374412" y="907"/>
                </a:lnTo>
                <a:lnTo>
                  <a:pt x="314785" y="0"/>
                </a:lnTo>
                <a:close/>
              </a:path>
              <a:path w="529589" h="147955">
                <a:moveTo>
                  <a:pt x="361458" y="79314"/>
                </a:moveTo>
                <a:lnTo>
                  <a:pt x="231279" y="79314"/>
                </a:lnTo>
                <a:lnTo>
                  <a:pt x="267673" y="106260"/>
                </a:lnTo>
                <a:lnTo>
                  <a:pt x="311346" y="125150"/>
                </a:lnTo>
                <a:lnTo>
                  <a:pt x="352076" y="130880"/>
                </a:lnTo>
                <a:lnTo>
                  <a:pt x="379641" y="118341"/>
                </a:lnTo>
                <a:lnTo>
                  <a:pt x="382201" y="98464"/>
                </a:lnTo>
                <a:lnTo>
                  <a:pt x="365026" y="82242"/>
                </a:lnTo>
                <a:lnTo>
                  <a:pt x="361458" y="79314"/>
                </a:lnTo>
                <a:close/>
              </a:path>
              <a:path w="529589" h="147955">
                <a:moveTo>
                  <a:pt x="254507" y="118341"/>
                </a:moveTo>
                <a:lnTo>
                  <a:pt x="184518" y="118341"/>
                </a:lnTo>
                <a:lnTo>
                  <a:pt x="225861" y="122114"/>
                </a:lnTo>
                <a:lnTo>
                  <a:pt x="251818" y="125150"/>
                </a:lnTo>
                <a:lnTo>
                  <a:pt x="254507" y="118341"/>
                </a:lnTo>
                <a:close/>
              </a:path>
              <a:path w="529589" h="147955">
                <a:moveTo>
                  <a:pt x="478065" y="24054"/>
                </a:moveTo>
                <a:lnTo>
                  <a:pt x="333475" y="24054"/>
                </a:lnTo>
                <a:lnTo>
                  <a:pt x="337734" y="27592"/>
                </a:lnTo>
                <a:lnTo>
                  <a:pt x="349294" y="41376"/>
                </a:lnTo>
                <a:lnTo>
                  <a:pt x="371805" y="55896"/>
                </a:lnTo>
                <a:lnTo>
                  <a:pt x="408248" y="76309"/>
                </a:lnTo>
                <a:lnTo>
                  <a:pt x="447277" y="85391"/>
                </a:lnTo>
                <a:lnTo>
                  <a:pt x="483841" y="85187"/>
                </a:lnTo>
                <a:lnTo>
                  <a:pt x="512891" y="77746"/>
                </a:lnTo>
                <a:lnTo>
                  <a:pt x="529379" y="65116"/>
                </a:lnTo>
                <a:lnTo>
                  <a:pt x="528254" y="49343"/>
                </a:lnTo>
                <a:lnTo>
                  <a:pt x="504469" y="32477"/>
                </a:lnTo>
                <a:lnTo>
                  <a:pt x="478065" y="24054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k object 118"/>
          <p:cNvSpPr/>
          <p:nvPr/>
        </p:nvSpPr>
        <p:spPr>
          <a:xfrm>
            <a:off x="2071331" y="1866508"/>
            <a:ext cx="279400" cy="153035"/>
          </a:xfrm>
          <a:custGeom>
            <a:avLst/>
            <a:gdLst/>
            <a:ahLst/>
            <a:cxnLst/>
            <a:rect l="l" t="t" r="r" b="b"/>
            <a:pathLst>
              <a:path w="279400" h="153035">
                <a:moveTo>
                  <a:pt x="146689" y="0"/>
                </a:moveTo>
                <a:lnTo>
                  <a:pt x="102241" y="1590"/>
                </a:lnTo>
                <a:lnTo>
                  <a:pt x="60012" y="12062"/>
                </a:lnTo>
                <a:lnTo>
                  <a:pt x="0" y="34200"/>
                </a:lnTo>
                <a:lnTo>
                  <a:pt x="47260" y="48319"/>
                </a:lnTo>
                <a:lnTo>
                  <a:pt x="96427" y="71524"/>
                </a:lnTo>
                <a:lnTo>
                  <a:pt x="142085" y="101660"/>
                </a:lnTo>
                <a:lnTo>
                  <a:pt x="178816" y="136575"/>
                </a:lnTo>
                <a:lnTo>
                  <a:pt x="207957" y="152876"/>
                </a:lnTo>
                <a:lnTo>
                  <a:pt x="228074" y="138559"/>
                </a:lnTo>
                <a:lnTo>
                  <a:pt x="229477" y="108436"/>
                </a:lnTo>
                <a:lnTo>
                  <a:pt x="202476" y="77317"/>
                </a:lnTo>
                <a:lnTo>
                  <a:pt x="249445" y="75158"/>
                </a:lnTo>
                <a:lnTo>
                  <a:pt x="275494" y="59387"/>
                </a:lnTo>
                <a:lnTo>
                  <a:pt x="279147" y="37415"/>
                </a:lnTo>
                <a:lnTo>
                  <a:pt x="258928" y="16652"/>
                </a:lnTo>
                <a:lnTo>
                  <a:pt x="213360" y="4508"/>
                </a:lnTo>
                <a:lnTo>
                  <a:pt x="146689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k object 119"/>
          <p:cNvSpPr/>
          <p:nvPr/>
        </p:nvSpPr>
        <p:spPr>
          <a:xfrm>
            <a:off x="1219559" y="2525856"/>
            <a:ext cx="257175" cy="204470"/>
          </a:xfrm>
          <a:custGeom>
            <a:avLst/>
            <a:gdLst/>
            <a:ahLst/>
            <a:cxnLst/>
            <a:rect l="l" t="t" r="r" b="b"/>
            <a:pathLst>
              <a:path w="257175" h="204469">
                <a:moveTo>
                  <a:pt x="199448" y="133200"/>
                </a:moveTo>
                <a:lnTo>
                  <a:pt x="192298" y="137872"/>
                </a:lnTo>
                <a:lnTo>
                  <a:pt x="180581" y="152589"/>
                </a:lnTo>
                <a:lnTo>
                  <a:pt x="178959" y="175592"/>
                </a:lnTo>
                <a:lnTo>
                  <a:pt x="196864" y="196864"/>
                </a:lnTo>
                <a:lnTo>
                  <a:pt x="223506" y="203863"/>
                </a:lnTo>
                <a:lnTo>
                  <a:pt x="248094" y="184047"/>
                </a:lnTo>
                <a:lnTo>
                  <a:pt x="254662" y="154837"/>
                </a:lnTo>
                <a:lnTo>
                  <a:pt x="211734" y="154837"/>
                </a:lnTo>
                <a:lnTo>
                  <a:pt x="204953" y="138785"/>
                </a:lnTo>
                <a:lnTo>
                  <a:pt x="199448" y="133200"/>
                </a:lnTo>
                <a:close/>
              </a:path>
              <a:path w="257175" h="204469">
                <a:moveTo>
                  <a:pt x="160522" y="0"/>
                </a:moveTo>
                <a:lnTo>
                  <a:pt x="145808" y="3199"/>
                </a:lnTo>
                <a:lnTo>
                  <a:pt x="128201" y="12550"/>
                </a:lnTo>
                <a:lnTo>
                  <a:pt x="97366" y="27590"/>
                </a:lnTo>
                <a:lnTo>
                  <a:pt x="61217" y="50338"/>
                </a:lnTo>
                <a:lnTo>
                  <a:pt x="27664" y="82816"/>
                </a:lnTo>
                <a:lnTo>
                  <a:pt x="4621" y="127046"/>
                </a:lnTo>
                <a:lnTo>
                  <a:pt x="0" y="185050"/>
                </a:lnTo>
                <a:lnTo>
                  <a:pt x="19514" y="143374"/>
                </a:lnTo>
                <a:lnTo>
                  <a:pt x="48546" y="114923"/>
                </a:lnTo>
                <a:lnTo>
                  <a:pt x="83328" y="98497"/>
                </a:lnTo>
                <a:lnTo>
                  <a:pt x="120097" y="92900"/>
                </a:lnTo>
                <a:lnTo>
                  <a:pt x="223989" y="92900"/>
                </a:lnTo>
                <a:lnTo>
                  <a:pt x="209225" y="79417"/>
                </a:lnTo>
                <a:lnTo>
                  <a:pt x="156286" y="56894"/>
                </a:lnTo>
                <a:lnTo>
                  <a:pt x="175005" y="30025"/>
                </a:lnTo>
                <a:lnTo>
                  <a:pt x="173335" y="10001"/>
                </a:lnTo>
                <a:lnTo>
                  <a:pt x="160522" y="0"/>
                </a:lnTo>
                <a:close/>
              </a:path>
              <a:path w="257175" h="204469">
                <a:moveTo>
                  <a:pt x="223989" y="92900"/>
                </a:moveTo>
                <a:lnTo>
                  <a:pt x="120097" y="92900"/>
                </a:lnTo>
                <a:lnTo>
                  <a:pt x="155087" y="96934"/>
                </a:lnTo>
                <a:lnTo>
                  <a:pt x="184533" y="109399"/>
                </a:lnTo>
                <a:lnTo>
                  <a:pt x="204671" y="129100"/>
                </a:lnTo>
                <a:lnTo>
                  <a:pt x="211734" y="154837"/>
                </a:lnTo>
                <a:lnTo>
                  <a:pt x="254662" y="154837"/>
                </a:lnTo>
                <a:lnTo>
                  <a:pt x="256563" y="146386"/>
                </a:lnTo>
                <a:lnTo>
                  <a:pt x="243128" y="110379"/>
                </a:lnTo>
                <a:lnTo>
                  <a:pt x="223989" y="9290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k object 120"/>
          <p:cNvSpPr/>
          <p:nvPr/>
        </p:nvSpPr>
        <p:spPr>
          <a:xfrm>
            <a:off x="1752618" y="4571972"/>
            <a:ext cx="966469" cy="664210"/>
          </a:xfrm>
          <a:custGeom>
            <a:avLst/>
            <a:gdLst/>
            <a:ahLst/>
            <a:cxnLst/>
            <a:rect l="l" t="t" r="r" b="b"/>
            <a:pathLst>
              <a:path w="966469" h="664210">
                <a:moveTo>
                  <a:pt x="870960" y="378790"/>
                </a:moveTo>
                <a:lnTo>
                  <a:pt x="731304" y="378790"/>
                </a:lnTo>
                <a:lnTo>
                  <a:pt x="767821" y="398066"/>
                </a:lnTo>
                <a:lnTo>
                  <a:pt x="796374" y="431641"/>
                </a:lnTo>
                <a:lnTo>
                  <a:pt x="811565" y="478770"/>
                </a:lnTo>
                <a:lnTo>
                  <a:pt x="807999" y="538708"/>
                </a:lnTo>
                <a:lnTo>
                  <a:pt x="804299" y="591786"/>
                </a:lnTo>
                <a:lnTo>
                  <a:pt x="816770" y="630347"/>
                </a:lnTo>
                <a:lnTo>
                  <a:pt x="840723" y="654456"/>
                </a:lnTo>
                <a:lnTo>
                  <a:pt x="871464" y="664176"/>
                </a:lnTo>
                <a:lnTo>
                  <a:pt x="904303" y="659574"/>
                </a:lnTo>
                <a:lnTo>
                  <a:pt x="944095" y="628451"/>
                </a:lnTo>
                <a:lnTo>
                  <a:pt x="965339" y="573869"/>
                </a:lnTo>
                <a:lnTo>
                  <a:pt x="966269" y="540207"/>
                </a:lnTo>
                <a:lnTo>
                  <a:pt x="959280" y="503592"/>
                </a:lnTo>
                <a:lnTo>
                  <a:pt x="943277" y="464994"/>
                </a:lnTo>
                <a:lnTo>
                  <a:pt x="917166" y="425383"/>
                </a:lnTo>
                <a:lnTo>
                  <a:pt x="879853" y="385731"/>
                </a:lnTo>
                <a:lnTo>
                  <a:pt x="870960" y="378790"/>
                </a:lnTo>
                <a:close/>
              </a:path>
              <a:path w="966469" h="664210">
                <a:moveTo>
                  <a:pt x="707180" y="281315"/>
                </a:moveTo>
                <a:lnTo>
                  <a:pt x="545549" y="281315"/>
                </a:lnTo>
                <a:lnTo>
                  <a:pt x="554809" y="281619"/>
                </a:lnTo>
                <a:lnTo>
                  <a:pt x="572922" y="292201"/>
                </a:lnTo>
                <a:lnTo>
                  <a:pt x="591536" y="320074"/>
                </a:lnTo>
                <a:lnTo>
                  <a:pt x="623297" y="412210"/>
                </a:lnTo>
                <a:lnTo>
                  <a:pt x="645823" y="451663"/>
                </a:lnTo>
                <a:lnTo>
                  <a:pt x="679030" y="470166"/>
                </a:lnTo>
                <a:lnTo>
                  <a:pt x="711872" y="465475"/>
                </a:lnTo>
                <a:lnTo>
                  <a:pt x="722783" y="447018"/>
                </a:lnTo>
                <a:lnTo>
                  <a:pt x="720974" y="421959"/>
                </a:lnTo>
                <a:lnTo>
                  <a:pt x="715652" y="397459"/>
                </a:lnTo>
                <a:lnTo>
                  <a:pt x="716025" y="380682"/>
                </a:lnTo>
                <a:lnTo>
                  <a:pt x="731304" y="378790"/>
                </a:lnTo>
                <a:lnTo>
                  <a:pt x="870960" y="378790"/>
                </a:lnTo>
                <a:lnTo>
                  <a:pt x="830244" y="347008"/>
                </a:lnTo>
                <a:lnTo>
                  <a:pt x="767245" y="310184"/>
                </a:lnTo>
                <a:lnTo>
                  <a:pt x="724302" y="289165"/>
                </a:lnTo>
                <a:lnTo>
                  <a:pt x="707180" y="281315"/>
                </a:lnTo>
                <a:close/>
              </a:path>
              <a:path w="966469" h="664210">
                <a:moveTo>
                  <a:pt x="0" y="0"/>
                </a:moveTo>
                <a:lnTo>
                  <a:pt x="268503" y="160921"/>
                </a:lnTo>
                <a:lnTo>
                  <a:pt x="315047" y="189800"/>
                </a:lnTo>
                <a:lnTo>
                  <a:pt x="357950" y="217065"/>
                </a:lnTo>
                <a:lnTo>
                  <a:pt x="396676" y="242496"/>
                </a:lnTo>
                <a:lnTo>
                  <a:pt x="430686" y="265873"/>
                </a:lnTo>
                <a:lnTo>
                  <a:pt x="515132" y="332165"/>
                </a:lnTo>
                <a:lnTo>
                  <a:pt x="536081" y="345265"/>
                </a:lnTo>
                <a:lnTo>
                  <a:pt x="547546" y="347527"/>
                </a:lnTo>
                <a:lnTo>
                  <a:pt x="551821" y="341590"/>
                </a:lnTo>
                <a:lnTo>
                  <a:pt x="551196" y="330095"/>
                </a:lnTo>
                <a:lnTo>
                  <a:pt x="547965" y="315680"/>
                </a:lnTo>
                <a:lnTo>
                  <a:pt x="544419" y="300986"/>
                </a:lnTo>
                <a:lnTo>
                  <a:pt x="542849" y="288651"/>
                </a:lnTo>
                <a:lnTo>
                  <a:pt x="545549" y="281315"/>
                </a:lnTo>
                <a:lnTo>
                  <a:pt x="707180" y="281315"/>
                </a:lnTo>
                <a:lnTo>
                  <a:pt x="680044" y="268875"/>
                </a:lnTo>
                <a:lnTo>
                  <a:pt x="634609" y="249207"/>
                </a:lnTo>
                <a:lnTo>
                  <a:pt x="588136" y="230050"/>
                </a:lnTo>
                <a:lnTo>
                  <a:pt x="540763" y="211293"/>
                </a:lnTo>
                <a:lnTo>
                  <a:pt x="195632" y="81991"/>
                </a:lnTo>
                <a:lnTo>
                  <a:pt x="146061" y="62486"/>
                </a:lnTo>
                <a:lnTo>
                  <a:pt x="96839" y="42392"/>
                </a:lnTo>
                <a:lnTo>
                  <a:pt x="48106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k object 121"/>
          <p:cNvSpPr/>
          <p:nvPr/>
        </p:nvSpPr>
        <p:spPr>
          <a:xfrm>
            <a:off x="1064679" y="3834024"/>
            <a:ext cx="1837689" cy="1370330"/>
          </a:xfrm>
          <a:custGeom>
            <a:avLst/>
            <a:gdLst/>
            <a:ahLst/>
            <a:cxnLst/>
            <a:rect l="l" t="t" r="r" b="b"/>
            <a:pathLst>
              <a:path w="1837689" h="1370329">
                <a:moveTo>
                  <a:pt x="118068" y="0"/>
                </a:moveTo>
                <a:lnTo>
                  <a:pt x="60582" y="8487"/>
                </a:lnTo>
                <a:lnTo>
                  <a:pt x="16052" y="48129"/>
                </a:lnTo>
                <a:lnTo>
                  <a:pt x="0" y="122705"/>
                </a:lnTo>
                <a:lnTo>
                  <a:pt x="7504" y="174279"/>
                </a:lnTo>
                <a:lnTo>
                  <a:pt x="19377" y="211788"/>
                </a:lnTo>
                <a:lnTo>
                  <a:pt x="36500" y="248799"/>
                </a:lnTo>
                <a:lnTo>
                  <a:pt x="58438" y="285227"/>
                </a:lnTo>
                <a:lnTo>
                  <a:pt x="84759" y="320986"/>
                </a:lnTo>
                <a:lnTo>
                  <a:pt x="115029" y="355995"/>
                </a:lnTo>
                <a:lnTo>
                  <a:pt x="148816" y="390170"/>
                </a:lnTo>
                <a:lnTo>
                  <a:pt x="185685" y="423427"/>
                </a:lnTo>
                <a:lnTo>
                  <a:pt x="225205" y="455684"/>
                </a:lnTo>
                <a:lnTo>
                  <a:pt x="266941" y="486858"/>
                </a:lnTo>
                <a:lnTo>
                  <a:pt x="310461" y="516865"/>
                </a:lnTo>
                <a:lnTo>
                  <a:pt x="355333" y="545623"/>
                </a:lnTo>
                <a:lnTo>
                  <a:pt x="401121" y="573047"/>
                </a:lnTo>
                <a:lnTo>
                  <a:pt x="447395" y="599055"/>
                </a:lnTo>
                <a:lnTo>
                  <a:pt x="493720" y="623564"/>
                </a:lnTo>
                <a:lnTo>
                  <a:pt x="539663" y="646491"/>
                </a:lnTo>
                <a:lnTo>
                  <a:pt x="584792" y="667752"/>
                </a:lnTo>
                <a:lnTo>
                  <a:pt x="628674" y="687264"/>
                </a:lnTo>
                <a:lnTo>
                  <a:pt x="670874" y="704944"/>
                </a:lnTo>
                <a:lnTo>
                  <a:pt x="713250" y="721738"/>
                </a:lnTo>
                <a:lnTo>
                  <a:pt x="757050" y="738325"/>
                </a:lnTo>
                <a:lnTo>
                  <a:pt x="802109" y="754742"/>
                </a:lnTo>
                <a:lnTo>
                  <a:pt x="895346" y="787213"/>
                </a:lnTo>
                <a:lnTo>
                  <a:pt x="1237151" y="900933"/>
                </a:lnTo>
                <a:lnTo>
                  <a:pt x="1333802" y="934665"/>
                </a:lnTo>
                <a:lnTo>
                  <a:pt x="1381136" y="951923"/>
                </a:lnTo>
                <a:lnTo>
                  <a:pt x="1427591" y="969491"/>
                </a:lnTo>
                <a:lnTo>
                  <a:pt x="1473001" y="987406"/>
                </a:lnTo>
                <a:lnTo>
                  <a:pt x="1517202" y="1005706"/>
                </a:lnTo>
                <a:lnTo>
                  <a:pt x="1552155" y="1025843"/>
                </a:lnTo>
                <a:lnTo>
                  <a:pt x="1587573" y="1051720"/>
                </a:lnTo>
                <a:lnTo>
                  <a:pt x="1622078" y="1082954"/>
                </a:lnTo>
                <a:lnTo>
                  <a:pt x="1654291" y="1119161"/>
                </a:lnTo>
                <a:lnTo>
                  <a:pt x="1682833" y="1159960"/>
                </a:lnTo>
                <a:lnTo>
                  <a:pt x="1706328" y="1204966"/>
                </a:lnTo>
                <a:lnTo>
                  <a:pt x="1723395" y="1253798"/>
                </a:lnTo>
                <a:lnTo>
                  <a:pt x="1732658" y="1306073"/>
                </a:lnTo>
                <a:lnTo>
                  <a:pt x="1734594" y="1356871"/>
                </a:lnTo>
                <a:lnTo>
                  <a:pt x="1748179" y="1369719"/>
                </a:lnTo>
                <a:lnTo>
                  <a:pt x="1797961" y="1325657"/>
                </a:lnTo>
                <a:lnTo>
                  <a:pt x="1830269" y="1267818"/>
                </a:lnTo>
                <a:lnTo>
                  <a:pt x="1837629" y="1201069"/>
                </a:lnTo>
                <a:lnTo>
                  <a:pt x="1831304" y="1166151"/>
                </a:lnTo>
                <a:lnTo>
                  <a:pt x="1797340" y="1096823"/>
                </a:lnTo>
                <a:lnTo>
                  <a:pt x="1769181" y="1063851"/>
                </a:lnTo>
                <a:lnTo>
                  <a:pt x="1733224" y="1032967"/>
                </a:lnTo>
                <a:lnTo>
                  <a:pt x="1689210" y="1004888"/>
                </a:lnTo>
                <a:lnTo>
                  <a:pt x="1636877" y="980334"/>
                </a:lnTo>
                <a:lnTo>
                  <a:pt x="1575965" y="960024"/>
                </a:lnTo>
                <a:lnTo>
                  <a:pt x="1524618" y="938080"/>
                </a:lnTo>
                <a:lnTo>
                  <a:pt x="1498392" y="921651"/>
                </a:lnTo>
                <a:lnTo>
                  <a:pt x="1497900" y="911346"/>
                </a:lnTo>
                <a:lnTo>
                  <a:pt x="1523755" y="907776"/>
                </a:lnTo>
                <a:lnTo>
                  <a:pt x="1770139" y="907776"/>
                </a:lnTo>
                <a:lnTo>
                  <a:pt x="1746082" y="884812"/>
                </a:lnTo>
                <a:lnTo>
                  <a:pt x="1713145" y="860510"/>
                </a:lnTo>
                <a:lnTo>
                  <a:pt x="1673824" y="838480"/>
                </a:lnTo>
                <a:lnTo>
                  <a:pt x="1628076" y="819907"/>
                </a:lnTo>
                <a:lnTo>
                  <a:pt x="1575860" y="805977"/>
                </a:lnTo>
                <a:lnTo>
                  <a:pt x="1517131" y="797877"/>
                </a:lnTo>
                <a:lnTo>
                  <a:pt x="1451848" y="796791"/>
                </a:lnTo>
                <a:lnTo>
                  <a:pt x="1476556" y="775047"/>
                </a:lnTo>
                <a:lnTo>
                  <a:pt x="1200454" y="775047"/>
                </a:lnTo>
                <a:lnTo>
                  <a:pt x="1155319" y="771451"/>
                </a:lnTo>
                <a:lnTo>
                  <a:pt x="1042650" y="771451"/>
                </a:lnTo>
                <a:lnTo>
                  <a:pt x="963211" y="760011"/>
                </a:lnTo>
                <a:lnTo>
                  <a:pt x="865895" y="725769"/>
                </a:lnTo>
                <a:lnTo>
                  <a:pt x="709914" y="658183"/>
                </a:lnTo>
                <a:lnTo>
                  <a:pt x="825640" y="658183"/>
                </a:lnTo>
                <a:lnTo>
                  <a:pt x="863519" y="652810"/>
                </a:lnTo>
                <a:lnTo>
                  <a:pt x="922531" y="639619"/>
                </a:lnTo>
                <a:lnTo>
                  <a:pt x="979347" y="622404"/>
                </a:lnTo>
                <a:lnTo>
                  <a:pt x="987625" y="619118"/>
                </a:lnTo>
                <a:lnTo>
                  <a:pt x="655240" y="619118"/>
                </a:lnTo>
                <a:lnTo>
                  <a:pt x="612600" y="612719"/>
                </a:lnTo>
                <a:lnTo>
                  <a:pt x="567646" y="600113"/>
                </a:lnTo>
                <a:lnTo>
                  <a:pt x="521088" y="581995"/>
                </a:lnTo>
                <a:lnTo>
                  <a:pt x="473636" y="559061"/>
                </a:lnTo>
                <a:lnTo>
                  <a:pt x="426000" y="532006"/>
                </a:lnTo>
                <a:lnTo>
                  <a:pt x="378890" y="501526"/>
                </a:lnTo>
                <a:lnTo>
                  <a:pt x="333016" y="468316"/>
                </a:lnTo>
                <a:lnTo>
                  <a:pt x="289087" y="433071"/>
                </a:lnTo>
                <a:lnTo>
                  <a:pt x="247815" y="396488"/>
                </a:lnTo>
                <a:lnTo>
                  <a:pt x="209908" y="359261"/>
                </a:lnTo>
                <a:lnTo>
                  <a:pt x="176076" y="322085"/>
                </a:lnTo>
                <a:lnTo>
                  <a:pt x="147030" y="285657"/>
                </a:lnTo>
                <a:lnTo>
                  <a:pt x="123480" y="250672"/>
                </a:lnTo>
                <a:lnTo>
                  <a:pt x="95704" y="187813"/>
                </a:lnTo>
                <a:lnTo>
                  <a:pt x="89813" y="137113"/>
                </a:lnTo>
                <a:lnTo>
                  <a:pt x="91287" y="126025"/>
                </a:lnTo>
                <a:lnTo>
                  <a:pt x="91780" y="121532"/>
                </a:lnTo>
                <a:lnTo>
                  <a:pt x="212088" y="121532"/>
                </a:lnTo>
                <a:lnTo>
                  <a:pt x="216608" y="90290"/>
                </a:lnTo>
                <a:lnTo>
                  <a:pt x="209823" y="61377"/>
                </a:lnTo>
                <a:lnTo>
                  <a:pt x="194637" y="37420"/>
                </a:lnTo>
                <a:lnTo>
                  <a:pt x="172989" y="18889"/>
                </a:lnTo>
                <a:lnTo>
                  <a:pt x="146819" y="6258"/>
                </a:lnTo>
                <a:lnTo>
                  <a:pt x="118068" y="0"/>
                </a:lnTo>
                <a:close/>
              </a:path>
              <a:path w="1837689" h="1370329">
                <a:moveTo>
                  <a:pt x="1770139" y="907776"/>
                </a:moveTo>
                <a:lnTo>
                  <a:pt x="1523755" y="907776"/>
                </a:lnTo>
                <a:lnTo>
                  <a:pt x="1555337" y="908740"/>
                </a:lnTo>
                <a:lnTo>
                  <a:pt x="1595812" y="913327"/>
                </a:lnTo>
                <a:lnTo>
                  <a:pt x="1642092" y="924078"/>
                </a:lnTo>
                <a:lnTo>
                  <a:pt x="1691090" y="943533"/>
                </a:lnTo>
                <a:lnTo>
                  <a:pt x="1739715" y="974235"/>
                </a:lnTo>
                <a:lnTo>
                  <a:pt x="1784880" y="1018723"/>
                </a:lnTo>
                <a:lnTo>
                  <a:pt x="1801478" y="1018934"/>
                </a:lnTo>
                <a:lnTo>
                  <a:pt x="1812034" y="1011930"/>
                </a:lnTo>
                <a:lnTo>
                  <a:pt x="1816504" y="998898"/>
                </a:lnTo>
                <a:lnTo>
                  <a:pt x="1814846" y="981023"/>
                </a:lnTo>
                <a:lnTo>
                  <a:pt x="1807018" y="959491"/>
                </a:lnTo>
                <a:lnTo>
                  <a:pt x="1792976" y="935488"/>
                </a:lnTo>
                <a:lnTo>
                  <a:pt x="1772679" y="910200"/>
                </a:lnTo>
                <a:lnTo>
                  <a:pt x="1770139" y="907776"/>
                </a:lnTo>
                <a:close/>
              </a:path>
              <a:path w="1837689" h="1370329">
                <a:moveTo>
                  <a:pt x="1482728" y="522496"/>
                </a:moveTo>
                <a:lnTo>
                  <a:pt x="1393072" y="522496"/>
                </a:lnTo>
                <a:lnTo>
                  <a:pt x="1457964" y="548424"/>
                </a:lnTo>
                <a:lnTo>
                  <a:pt x="1486127" y="592711"/>
                </a:lnTo>
                <a:lnTo>
                  <a:pt x="1492251" y="634546"/>
                </a:lnTo>
                <a:lnTo>
                  <a:pt x="1491027" y="653116"/>
                </a:lnTo>
                <a:lnTo>
                  <a:pt x="1441113" y="739816"/>
                </a:lnTo>
                <a:lnTo>
                  <a:pt x="1321706" y="772618"/>
                </a:lnTo>
                <a:lnTo>
                  <a:pt x="1200454" y="775047"/>
                </a:lnTo>
                <a:lnTo>
                  <a:pt x="1476556" y="775047"/>
                </a:lnTo>
                <a:lnTo>
                  <a:pt x="1493459" y="760172"/>
                </a:lnTo>
                <a:lnTo>
                  <a:pt x="1521258" y="722623"/>
                </a:lnTo>
                <a:lnTo>
                  <a:pt x="1536674" y="684846"/>
                </a:lnTo>
                <a:lnTo>
                  <a:pt x="1541136" y="647546"/>
                </a:lnTo>
                <a:lnTo>
                  <a:pt x="1536074" y="611426"/>
                </a:lnTo>
                <a:lnTo>
                  <a:pt x="1522916" y="577189"/>
                </a:lnTo>
                <a:lnTo>
                  <a:pt x="1503090" y="545538"/>
                </a:lnTo>
                <a:lnTo>
                  <a:pt x="1482728" y="522496"/>
                </a:lnTo>
                <a:close/>
              </a:path>
              <a:path w="1837689" h="1370329">
                <a:moveTo>
                  <a:pt x="1145003" y="770629"/>
                </a:moveTo>
                <a:lnTo>
                  <a:pt x="1042650" y="771451"/>
                </a:lnTo>
                <a:lnTo>
                  <a:pt x="1155319" y="771451"/>
                </a:lnTo>
                <a:lnTo>
                  <a:pt x="1145003" y="770629"/>
                </a:lnTo>
                <a:close/>
              </a:path>
              <a:path w="1837689" h="1370329">
                <a:moveTo>
                  <a:pt x="825640" y="658183"/>
                </a:moveTo>
                <a:lnTo>
                  <a:pt x="709914" y="658183"/>
                </a:lnTo>
                <a:lnTo>
                  <a:pt x="753550" y="663099"/>
                </a:lnTo>
                <a:lnTo>
                  <a:pt x="805972" y="660972"/>
                </a:lnTo>
                <a:lnTo>
                  <a:pt x="825640" y="658183"/>
                </a:lnTo>
                <a:close/>
              </a:path>
              <a:path w="1837689" h="1370329">
                <a:moveTo>
                  <a:pt x="1071514" y="488606"/>
                </a:moveTo>
                <a:lnTo>
                  <a:pt x="1045461" y="502024"/>
                </a:lnTo>
                <a:lnTo>
                  <a:pt x="1034381" y="514264"/>
                </a:lnTo>
                <a:lnTo>
                  <a:pt x="1016430" y="529395"/>
                </a:lnTo>
                <a:lnTo>
                  <a:pt x="957858" y="563705"/>
                </a:lnTo>
                <a:lnTo>
                  <a:pt x="916212" y="580570"/>
                </a:lnTo>
                <a:lnTo>
                  <a:pt x="865640" y="595700"/>
                </a:lnTo>
                <a:lnTo>
                  <a:pt x="805630" y="607939"/>
                </a:lnTo>
                <a:lnTo>
                  <a:pt x="735668" y="616130"/>
                </a:lnTo>
                <a:lnTo>
                  <a:pt x="655240" y="619118"/>
                </a:lnTo>
                <a:lnTo>
                  <a:pt x="987625" y="619118"/>
                </a:lnTo>
                <a:lnTo>
                  <a:pt x="1030308" y="602172"/>
                </a:lnTo>
                <a:lnTo>
                  <a:pt x="1071752" y="579930"/>
                </a:lnTo>
                <a:lnTo>
                  <a:pt x="1100020" y="556684"/>
                </a:lnTo>
                <a:lnTo>
                  <a:pt x="1117836" y="517402"/>
                </a:lnTo>
                <a:lnTo>
                  <a:pt x="1101987" y="494221"/>
                </a:lnTo>
                <a:lnTo>
                  <a:pt x="1071514" y="488606"/>
                </a:lnTo>
                <a:close/>
              </a:path>
              <a:path w="1837689" h="1370329">
                <a:moveTo>
                  <a:pt x="1315490" y="450283"/>
                </a:moveTo>
                <a:lnTo>
                  <a:pt x="1292147" y="460969"/>
                </a:lnTo>
                <a:lnTo>
                  <a:pt x="1282575" y="478550"/>
                </a:lnTo>
                <a:lnTo>
                  <a:pt x="1285397" y="498815"/>
                </a:lnTo>
                <a:lnTo>
                  <a:pt x="1299235" y="517554"/>
                </a:lnTo>
                <a:lnTo>
                  <a:pt x="1322712" y="530554"/>
                </a:lnTo>
                <a:lnTo>
                  <a:pt x="1354450" y="533605"/>
                </a:lnTo>
                <a:lnTo>
                  <a:pt x="1393072" y="522496"/>
                </a:lnTo>
                <a:lnTo>
                  <a:pt x="1482728" y="522496"/>
                </a:lnTo>
                <a:lnTo>
                  <a:pt x="1449157" y="492810"/>
                </a:lnTo>
                <a:lnTo>
                  <a:pt x="1385704" y="458869"/>
                </a:lnTo>
                <a:lnTo>
                  <a:pt x="1353982" y="450703"/>
                </a:lnTo>
                <a:lnTo>
                  <a:pt x="1315490" y="450283"/>
                </a:lnTo>
                <a:close/>
              </a:path>
              <a:path w="1837689" h="1370329">
                <a:moveTo>
                  <a:pt x="212088" y="121532"/>
                </a:moveTo>
                <a:lnTo>
                  <a:pt x="91780" y="121532"/>
                </a:lnTo>
                <a:lnTo>
                  <a:pt x="96557" y="148874"/>
                </a:lnTo>
                <a:lnTo>
                  <a:pt x="102659" y="163581"/>
                </a:lnTo>
                <a:lnTo>
                  <a:pt x="114145" y="170688"/>
                </a:lnTo>
                <a:lnTo>
                  <a:pt x="135074" y="175227"/>
                </a:lnTo>
                <a:lnTo>
                  <a:pt x="162258" y="174275"/>
                </a:lnTo>
                <a:lnTo>
                  <a:pt x="189762" y="161133"/>
                </a:lnTo>
                <a:lnTo>
                  <a:pt x="210314" y="133801"/>
                </a:lnTo>
                <a:lnTo>
                  <a:pt x="212088" y="121532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k object 122"/>
          <p:cNvSpPr/>
          <p:nvPr/>
        </p:nvSpPr>
        <p:spPr>
          <a:xfrm>
            <a:off x="1400007" y="4265051"/>
            <a:ext cx="529590" cy="147955"/>
          </a:xfrm>
          <a:custGeom>
            <a:avLst/>
            <a:gdLst/>
            <a:ahLst/>
            <a:cxnLst/>
            <a:rect l="l" t="t" r="r" b="b"/>
            <a:pathLst>
              <a:path w="529589" h="147954">
                <a:moveTo>
                  <a:pt x="0" y="0"/>
                </a:moveTo>
                <a:lnTo>
                  <a:pt x="29240" y="26970"/>
                </a:lnTo>
                <a:lnTo>
                  <a:pt x="83959" y="68049"/>
                </a:lnTo>
                <a:lnTo>
                  <a:pt x="120042" y="89846"/>
                </a:lnTo>
                <a:lnTo>
                  <a:pt x="161499" y="110329"/>
                </a:lnTo>
                <a:lnTo>
                  <a:pt x="207997" y="127886"/>
                </a:lnTo>
                <a:lnTo>
                  <a:pt x="259203" y="140903"/>
                </a:lnTo>
                <a:lnTo>
                  <a:pt x="314785" y="147766"/>
                </a:lnTo>
                <a:lnTo>
                  <a:pt x="374412" y="146863"/>
                </a:lnTo>
                <a:lnTo>
                  <a:pt x="437751" y="136580"/>
                </a:lnTo>
                <a:lnTo>
                  <a:pt x="478024" y="123736"/>
                </a:lnTo>
                <a:lnTo>
                  <a:pt x="333475" y="123736"/>
                </a:lnTo>
                <a:lnTo>
                  <a:pt x="332867" y="107505"/>
                </a:lnTo>
                <a:lnTo>
                  <a:pt x="343465" y="83267"/>
                </a:lnTo>
                <a:lnTo>
                  <a:pt x="361456" y="68529"/>
                </a:lnTo>
                <a:lnTo>
                  <a:pt x="231279" y="68529"/>
                </a:lnTo>
                <a:lnTo>
                  <a:pt x="255816" y="32804"/>
                </a:lnTo>
                <a:lnTo>
                  <a:pt x="254516" y="29514"/>
                </a:lnTo>
                <a:lnTo>
                  <a:pt x="184518" y="29514"/>
                </a:lnTo>
                <a:lnTo>
                  <a:pt x="129348" y="24903"/>
                </a:lnTo>
                <a:lnTo>
                  <a:pt x="68846" y="14757"/>
                </a:lnTo>
                <a:lnTo>
                  <a:pt x="20051" y="4611"/>
                </a:lnTo>
                <a:lnTo>
                  <a:pt x="0" y="0"/>
                </a:lnTo>
                <a:close/>
              </a:path>
              <a:path w="529589" h="147954">
                <a:moveTo>
                  <a:pt x="447277" y="62427"/>
                </a:moveTo>
                <a:lnTo>
                  <a:pt x="408248" y="71496"/>
                </a:lnTo>
                <a:lnTo>
                  <a:pt x="371805" y="91884"/>
                </a:lnTo>
                <a:lnTo>
                  <a:pt x="349294" y="106407"/>
                </a:lnTo>
                <a:lnTo>
                  <a:pt x="337734" y="120197"/>
                </a:lnTo>
                <a:lnTo>
                  <a:pt x="333475" y="123736"/>
                </a:lnTo>
                <a:lnTo>
                  <a:pt x="478024" y="123736"/>
                </a:lnTo>
                <a:lnTo>
                  <a:pt x="504469" y="115303"/>
                </a:lnTo>
                <a:lnTo>
                  <a:pt x="528254" y="98448"/>
                </a:lnTo>
                <a:lnTo>
                  <a:pt x="529379" y="82688"/>
                </a:lnTo>
                <a:lnTo>
                  <a:pt x="512891" y="70068"/>
                </a:lnTo>
                <a:lnTo>
                  <a:pt x="483841" y="62633"/>
                </a:lnTo>
                <a:lnTo>
                  <a:pt x="447277" y="62427"/>
                </a:lnTo>
                <a:close/>
              </a:path>
              <a:path w="529589" h="147954">
                <a:moveTo>
                  <a:pt x="352076" y="16954"/>
                </a:moveTo>
                <a:lnTo>
                  <a:pt x="311346" y="22685"/>
                </a:lnTo>
                <a:lnTo>
                  <a:pt x="267673" y="41584"/>
                </a:lnTo>
                <a:lnTo>
                  <a:pt x="231279" y="68529"/>
                </a:lnTo>
                <a:lnTo>
                  <a:pt x="361456" y="68529"/>
                </a:lnTo>
                <a:lnTo>
                  <a:pt x="365026" y="65605"/>
                </a:lnTo>
                <a:lnTo>
                  <a:pt x="382201" y="49394"/>
                </a:lnTo>
                <a:lnTo>
                  <a:pt x="379641" y="29514"/>
                </a:lnTo>
                <a:lnTo>
                  <a:pt x="352076" y="16954"/>
                </a:lnTo>
                <a:close/>
              </a:path>
              <a:path w="529589" h="147954">
                <a:moveTo>
                  <a:pt x="251818" y="22685"/>
                </a:moveTo>
                <a:lnTo>
                  <a:pt x="225861" y="25734"/>
                </a:lnTo>
                <a:lnTo>
                  <a:pt x="184518" y="29514"/>
                </a:lnTo>
                <a:lnTo>
                  <a:pt x="254516" y="29514"/>
                </a:lnTo>
                <a:lnTo>
                  <a:pt x="251818" y="22685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k object 123"/>
          <p:cNvSpPr/>
          <p:nvPr/>
        </p:nvSpPr>
        <p:spPr>
          <a:xfrm>
            <a:off x="2071331" y="4394278"/>
            <a:ext cx="279400" cy="153035"/>
          </a:xfrm>
          <a:custGeom>
            <a:avLst/>
            <a:gdLst/>
            <a:ahLst/>
            <a:cxnLst/>
            <a:rect l="l" t="t" r="r" b="b"/>
            <a:pathLst>
              <a:path w="279400" h="153035">
                <a:moveTo>
                  <a:pt x="207957" y="0"/>
                </a:moveTo>
                <a:lnTo>
                  <a:pt x="178816" y="16364"/>
                </a:lnTo>
                <a:lnTo>
                  <a:pt x="142085" y="51253"/>
                </a:lnTo>
                <a:lnTo>
                  <a:pt x="96427" y="81374"/>
                </a:lnTo>
                <a:lnTo>
                  <a:pt x="47260" y="104577"/>
                </a:lnTo>
                <a:lnTo>
                  <a:pt x="0" y="118713"/>
                </a:lnTo>
                <a:lnTo>
                  <a:pt x="60012" y="140865"/>
                </a:lnTo>
                <a:lnTo>
                  <a:pt x="102241" y="151336"/>
                </a:lnTo>
                <a:lnTo>
                  <a:pt x="146689" y="152907"/>
                </a:lnTo>
                <a:lnTo>
                  <a:pt x="213360" y="148355"/>
                </a:lnTo>
                <a:lnTo>
                  <a:pt x="258928" y="136217"/>
                </a:lnTo>
                <a:lnTo>
                  <a:pt x="279147" y="115477"/>
                </a:lnTo>
                <a:lnTo>
                  <a:pt x="275494" y="93529"/>
                </a:lnTo>
                <a:lnTo>
                  <a:pt x="249445" y="77767"/>
                </a:lnTo>
                <a:lnTo>
                  <a:pt x="202476" y="75584"/>
                </a:lnTo>
                <a:lnTo>
                  <a:pt x="229477" y="44457"/>
                </a:lnTo>
                <a:lnTo>
                  <a:pt x="228074" y="14313"/>
                </a:lnTo>
                <a:lnTo>
                  <a:pt x="207957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k object 124"/>
          <p:cNvSpPr/>
          <p:nvPr/>
        </p:nvSpPr>
        <p:spPr>
          <a:xfrm>
            <a:off x="1219559" y="4012731"/>
            <a:ext cx="257175" cy="203835"/>
          </a:xfrm>
          <a:custGeom>
            <a:avLst/>
            <a:gdLst/>
            <a:ahLst/>
            <a:cxnLst/>
            <a:rect l="l" t="t" r="r" b="b"/>
            <a:pathLst>
              <a:path w="257175" h="203835">
                <a:moveTo>
                  <a:pt x="0" y="18777"/>
                </a:moveTo>
                <a:lnTo>
                  <a:pt x="4621" y="76763"/>
                </a:lnTo>
                <a:lnTo>
                  <a:pt x="27664" y="120989"/>
                </a:lnTo>
                <a:lnTo>
                  <a:pt x="61217" y="153473"/>
                </a:lnTo>
                <a:lnTo>
                  <a:pt x="97366" y="176234"/>
                </a:lnTo>
                <a:lnTo>
                  <a:pt x="128201" y="191288"/>
                </a:lnTo>
                <a:lnTo>
                  <a:pt x="145808" y="200654"/>
                </a:lnTo>
                <a:lnTo>
                  <a:pt x="160522" y="203819"/>
                </a:lnTo>
                <a:lnTo>
                  <a:pt x="173335" y="193816"/>
                </a:lnTo>
                <a:lnTo>
                  <a:pt x="175005" y="173806"/>
                </a:lnTo>
                <a:lnTo>
                  <a:pt x="156286" y="146945"/>
                </a:lnTo>
                <a:lnTo>
                  <a:pt x="209225" y="124387"/>
                </a:lnTo>
                <a:lnTo>
                  <a:pt x="223983" y="110909"/>
                </a:lnTo>
                <a:lnTo>
                  <a:pt x="120097" y="110909"/>
                </a:lnTo>
                <a:lnTo>
                  <a:pt x="83328" y="105308"/>
                </a:lnTo>
                <a:lnTo>
                  <a:pt x="48546" y="88882"/>
                </a:lnTo>
                <a:lnTo>
                  <a:pt x="19514" y="60436"/>
                </a:lnTo>
                <a:lnTo>
                  <a:pt x="0" y="18777"/>
                </a:lnTo>
                <a:close/>
              </a:path>
              <a:path w="257175" h="203835">
                <a:moveTo>
                  <a:pt x="254647" y="48927"/>
                </a:moveTo>
                <a:lnTo>
                  <a:pt x="211734" y="48927"/>
                </a:lnTo>
                <a:lnTo>
                  <a:pt x="204671" y="74693"/>
                </a:lnTo>
                <a:lnTo>
                  <a:pt x="184533" y="94408"/>
                </a:lnTo>
                <a:lnTo>
                  <a:pt x="155087" y="106878"/>
                </a:lnTo>
                <a:lnTo>
                  <a:pt x="120097" y="110909"/>
                </a:lnTo>
                <a:lnTo>
                  <a:pt x="223983" y="110909"/>
                </a:lnTo>
                <a:lnTo>
                  <a:pt x="243128" y="93424"/>
                </a:lnTo>
                <a:lnTo>
                  <a:pt x="256563" y="57438"/>
                </a:lnTo>
                <a:lnTo>
                  <a:pt x="254647" y="48927"/>
                </a:lnTo>
                <a:close/>
              </a:path>
              <a:path w="257175" h="203835">
                <a:moveTo>
                  <a:pt x="223506" y="0"/>
                </a:moveTo>
                <a:lnTo>
                  <a:pt x="196864" y="6984"/>
                </a:lnTo>
                <a:lnTo>
                  <a:pt x="178959" y="28234"/>
                </a:lnTo>
                <a:lnTo>
                  <a:pt x="180581" y="51226"/>
                </a:lnTo>
                <a:lnTo>
                  <a:pt x="192298" y="65963"/>
                </a:lnTo>
                <a:lnTo>
                  <a:pt x="199448" y="70636"/>
                </a:lnTo>
                <a:lnTo>
                  <a:pt x="204953" y="65029"/>
                </a:lnTo>
                <a:lnTo>
                  <a:pt x="211734" y="48927"/>
                </a:lnTo>
                <a:lnTo>
                  <a:pt x="254647" y="48927"/>
                </a:lnTo>
                <a:lnTo>
                  <a:pt x="248094" y="19806"/>
                </a:lnTo>
                <a:lnTo>
                  <a:pt x="223506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k object 125"/>
          <p:cNvSpPr/>
          <p:nvPr/>
        </p:nvSpPr>
        <p:spPr>
          <a:xfrm>
            <a:off x="924852" y="2948879"/>
            <a:ext cx="393065" cy="846455"/>
          </a:xfrm>
          <a:custGeom>
            <a:avLst/>
            <a:gdLst/>
            <a:ahLst/>
            <a:cxnLst/>
            <a:rect l="l" t="t" r="r" b="b"/>
            <a:pathLst>
              <a:path w="393065" h="846454">
                <a:moveTo>
                  <a:pt x="285470" y="0"/>
                </a:moveTo>
                <a:lnTo>
                  <a:pt x="218838" y="17104"/>
                </a:lnTo>
                <a:lnTo>
                  <a:pt x="185599" y="36346"/>
                </a:lnTo>
                <a:lnTo>
                  <a:pt x="153237" y="61920"/>
                </a:lnTo>
                <a:lnTo>
                  <a:pt x="122368" y="93233"/>
                </a:lnTo>
                <a:lnTo>
                  <a:pt x="93610" y="129690"/>
                </a:lnTo>
                <a:lnTo>
                  <a:pt x="67581" y="170697"/>
                </a:lnTo>
                <a:lnTo>
                  <a:pt x="44899" y="215659"/>
                </a:lnTo>
                <a:lnTo>
                  <a:pt x="26182" y="263981"/>
                </a:lnTo>
                <a:lnTo>
                  <a:pt x="12048" y="315069"/>
                </a:lnTo>
                <a:lnTo>
                  <a:pt x="3115" y="368328"/>
                </a:lnTo>
                <a:lnTo>
                  <a:pt x="0" y="423164"/>
                </a:lnTo>
                <a:lnTo>
                  <a:pt x="3115" y="477979"/>
                </a:lnTo>
                <a:lnTo>
                  <a:pt x="12048" y="531223"/>
                </a:lnTo>
                <a:lnTo>
                  <a:pt x="26182" y="582300"/>
                </a:lnTo>
                <a:lnTo>
                  <a:pt x="44899" y="630614"/>
                </a:lnTo>
                <a:lnTo>
                  <a:pt x="67581" y="675572"/>
                </a:lnTo>
                <a:lnTo>
                  <a:pt x="93610" y="716578"/>
                </a:lnTo>
                <a:lnTo>
                  <a:pt x="122368" y="753037"/>
                </a:lnTo>
                <a:lnTo>
                  <a:pt x="153237" y="784355"/>
                </a:lnTo>
                <a:lnTo>
                  <a:pt x="185599" y="809937"/>
                </a:lnTo>
                <a:lnTo>
                  <a:pt x="218838" y="829187"/>
                </a:lnTo>
                <a:lnTo>
                  <a:pt x="285470" y="846315"/>
                </a:lnTo>
                <a:lnTo>
                  <a:pt x="340212" y="839866"/>
                </a:lnTo>
                <a:lnTo>
                  <a:pt x="374160" y="820548"/>
                </a:lnTo>
                <a:lnTo>
                  <a:pt x="390517" y="793400"/>
                </a:lnTo>
                <a:lnTo>
                  <a:pt x="392286" y="766456"/>
                </a:lnTo>
                <a:lnTo>
                  <a:pt x="268599" y="766456"/>
                </a:lnTo>
                <a:lnTo>
                  <a:pt x="242861" y="761458"/>
                </a:lnTo>
                <a:lnTo>
                  <a:pt x="189326" y="719104"/>
                </a:lnTo>
                <a:lnTo>
                  <a:pt x="163707" y="684247"/>
                </a:lnTo>
                <a:lnTo>
                  <a:pt x="140306" y="641937"/>
                </a:lnTo>
                <a:lnTo>
                  <a:pt x="120209" y="593424"/>
                </a:lnTo>
                <a:lnTo>
                  <a:pt x="104507" y="539958"/>
                </a:lnTo>
                <a:lnTo>
                  <a:pt x="94288" y="482787"/>
                </a:lnTo>
                <a:lnTo>
                  <a:pt x="90639" y="423164"/>
                </a:lnTo>
                <a:lnTo>
                  <a:pt x="94288" y="363516"/>
                </a:lnTo>
                <a:lnTo>
                  <a:pt x="104507" y="306328"/>
                </a:lnTo>
                <a:lnTo>
                  <a:pt x="120209" y="252849"/>
                </a:lnTo>
                <a:lnTo>
                  <a:pt x="140306" y="204329"/>
                </a:lnTo>
                <a:lnTo>
                  <a:pt x="163707" y="162017"/>
                </a:lnTo>
                <a:lnTo>
                  <a:pt x="189326" y="127162"/>
                </a:lnTo>
                <a:lnTo>
                  <a:pt x="242861" y="84825"/>
                </a:lnTo>
                <a:lnTo>
                  <a:pt x="268599" y="79840"/>
                </a:lnTo>
                <a:lnTo>
                  <a:pt x="392289" y="79840"/>
                </a:lnTo>
                <a:lnTo>
                  <a:pt x="390517" y="52833"/>
                </a:lnTo>
                <a:lnTo>
                  <a:pt x="374160" y="25687"/>
                </a:lnTo>
                <a:lnTo>
                  <a:pt x="340212" y="6395"/>
                </a:lnTo>
                <a:lnTo>
                  <a:pt x="285470" y="0"/>
                </a:lnTo>
                <a:close/>
              </a:path>
              <a:path w="393065" h="846454">
                <a:moveTo>
                  <a:pt x="335178" y="704217"/>
                </a:moveTo>
                <a:lnTo>
                  <a:pt x="307743" y="711968"/>
                </a:lnTo>
                <a:lnTo>
                  <a:pt x="290999" y="732320"/>
                </a:lnTo>
                <a:lnTo>
                  <a:pt x="292201" y="759002"/>
                </a:lnTo>
                <a:lnTo>
                  <a:pt x="268599" y="766456"/>
                </a:lnTo>
                <a:lnTo>
                  <a:pt x="392286" y="766456"/>
                </a:lnTo>
                <a:lnTo>
                  <a:pt x="392483" y="763458"/>
                </a:lnTo>
                <a:lnTo>
                  <a:pt x="383261" y="735759"/>
                </a:lnTo>
                <a:lnTo>
                  <a:pt x="366052" y="715340"/>
                </a:lnTo>
                <a:lnTo>
                  <a:pt x="335178" y="704217"/>
                </a:lnTo>
                <a:close/>
              </a:path>
              <a:path w="393065" h="846454">
                <a:moveTo>
                  <a:pt x="392289" y="79840"/>
                </a:moveTo>
                <a:lnTo>
                  <a:pt x="268599" y="79840"/>
                </a:lnTo>
                <a:lnTo>
                  <a:pt x="292201" y="87312"/>
                </a:lnTo>
                <a:lnTo>
                  <a:pt x="290999" y="113940"/>
                </a:lnTo>
                <a:lnTo>
                  <a:pt x="307743" y="134308"/>
                </a:lnTo>
                <a:lnTo>
                  <a:pt x="335178" y="142094"/>
                </a:lnTo>
                <a:lnTo>
                  <a:pt x="366052" y="130975"/>
                </a:lnTo>
                <a:lnTo>
                  <a:pt x="383261" y="110519"/>
                </a:lnTo>
                <a:lnTo>
                  <a:pt x="392483" y="82791"/>
                </a:lnTo>
                <a:lnTo>
                  <a:pt x="392289" y="7984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k object 126"/>
          <p:cNvSpPr/>
          <p:nvPr/>
        </p:nvSpPr>
        <p:spPr>
          <a:xfrm>
            <a:off x="1102821" y="3055407"/>
            <a:ext cx="97790" cy="631825"/>
          </a:xfrm>
          <a:custGeom>
            <a:avLst/>
            <a:gdLst/>
            <a:ahLst/>
            <a:cxnLst/>
            <a:rect l="l" t="t" r="r" b="b"/>
            <a:pathLst>
              <a:path w="97790" h="631825">
                <a:moveTo>
                  <a:pt x="90665" y="0"/>
                </a:moveTo>
                <a:lnTo>
                  <a:pt x="87325" y="0"/>
                </a:lnTo>
                <a:lnTo>
                  <a:pt x="68055" y="27429"/>
                </a:lnTo>
                <a:lnTo>
                  <a:pt x="48299" y="67956"/>
                </a:lnTo>
                <a:lnTo>
                  <a:pt x="29837" y="118810"/>
                </a:lnTo>
                <a:lnTo>
                  <a:pt x="14446" y="177221"/>
                </a:lnTo>
                <a:lnTo>
                  <a:pt x="3908" y="240420"/>
                </a:lnTo>
                <a:lnTo>
                  <a:pt x="0" y="305638"/>
                </a:lnTo>
                <a:lnTo>
                  <a:pt x="2902" y="362747"/>
                </a:lnTo>
                <a:lnTo>
                  <a:pt x="10863" y="420410"/>
                </a:lnTo>
                <a:lnTo>
                  <a:pt x="22761" y="476181"/>
                </a:lnTo>
                <a:lnTo>
                  <a:pt x="37477" y="527614"/>
                </a:lnTo>
                <a:lnTo>
                  <a:pt x="53889" y="572266"/>
                </a:lnTo>
                <a:lnTo>
                  <a:pt x="70879" y="607691"/>
                </a:lnTo>
                <a:lnTo>
                  <a:pt x="87325" y="631443"/>
                </a:lnTo>
                <a:lnTo>
                  <a:pt x="90665" y="631443"/>
                </a:lnTo>
                <a:lnTo>
                  <a:pt x="97447" y="616915"/>
                </a:lnTo>
                <a:lnTo>
                  <a:pt x="80466" y="590729"/>
                </a:lnTo>
                <a:lnTo>
                  <a:pt x="64489" y="552039"/>
                </a:lnTo>
                <a:lnTo>
                  <a:pt x="50102" y="504692"/>
                </a:lnTo>
                <a:lnTo>
                  <a:pt x="37891" y="452533"/>
                </a:lnTo>
                <a:lnTo>
                  <a:pt x="28442" y="399407"/>
                </a:lnTo>
                <a:lnTo>
                  <a:pt x="22343" y="349160"/>
                </a:lnTo>
                <a:lnTo>
                  <a:pt x="20180" y="305638"/>
                </a:lnTo>
                <a:lnTo>
                  <a:pt x="23102" y="255635"/>
                </a:lnTo>
                <a:lnTo>
                  <a:pt x="31249" y="199578"/>
                </a:lnTo>
                <a:lnTo>
                  <a:pt x="43688" y="142454"/>
                </a:lnTo>
                <a:lnTo>
                  <a:pt x="59488" y="89249"/>
                </a:lnTo>
                <a:lnTo>
                  <a:pt x="77718" y="44949"/>
                </a:lnTo>
                <a:lnTo>
                  <a:pt x="97447" y="14541"/>
                </a:lnTo>
                <a:lnTo>
                  <a:pt x="90665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k object 127"/>
          <p:cNvSpPr/>
          <p:nvPr/>
        </p:nvSpPr>
        <p:spPr>
          <a:xfrm>
            <a:off x="1114591" y="3094898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519" y="0"/>
                </a:moveTo>
                <a:lnTo>
                  <a:pt x="5638" y="0"/>
                </a:lnTo>
                <a:lnTo>
                  <a:pt x="0" y="5626"/>
                </a:lnTo>
                <a:lnTo>
                  <a:pt x="0" y="19596"/>
                </a:lnTo>
                <a:lnTo>
                  <a:pt x="5638" y="25222"/>
                </a:lnTo>
                <a:lnTo>
                  <a:pt x="19519" y="25222"/>
                </a:lnTo>
                <a:lnTo>
                  <a:pt x="25158" y="19596"/>
                </a:lnTo>
                <a:lnTo>
                  <a:pt x="25158" y="5626"/>
                </a:lnTo>
                <a:lnTo>
                  <a:pt x="19519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k object 128"/>
          <p:cNvSpPr/>
          <p:nvPr/>
        </p:nvSpPr>
        <p:spPr>
          <a:xfrm>
            <a:off x="1086928" y="3152874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519" y="0"/>
                </a:moveTo>
                <a:lnTo>
                  <a:pt x="5638" y="0"/>
                </a:lnTo>
                <a:lnTo>
                  <a:pt x="0" y="5626"/>
                </a:lnTo>
                <a:lnTo>
                  <a:pt x="0" y="19507"/>
                </a:lnTo>
                <a:lnTo>
                  <a:pt x="5638" y="25146"/>
                </a:lnTo>
                <a:lnTo>
                  <a:pt x="19519" y="25146"/>
                </a:lnTo>
                <a:lnTo>
                  <a:pt x="25158" y="19507"/>
                </a:lnTo>
                <a:lnTo>
                  <a:pt x="25158" y="5626"/>
                </a:lnTo>
                <a:lnTo>
                  <a:pt x="19519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k object 129"/>
          <p:cNvSpPr/>
          <p:nvPr/>
        </p:nvSpPr>
        <p:spPr>
          <a:xfrm>
            <a:off x="1064136" y="3215834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608" y="0"/>
                </a:moveTo>
                <a:lnTo>
                  <a:pt x="5727" y="0"/>
                </a:lnTo>
                <a:lnTo>
                  <a:pt x="0" y="5638"/>
                </a:lnTo>
                <a:lnTo>
                  <a:pt x="0" y="19596"/>
                </a:lnTo>
                <a:lnTo>
                  <a:pt x="5727" y="25222"/>
                </a:lnTo>
                <a:lnTo>
                  <a:pt x="19608" y="25222"/>
                </a:lnTo>
                <a:lnTo>
                  <a:pt x="25247" y="19596"/>
                </a:lnTo>
                <a:lnTo>
                  <a:pt x="25247" y="5638"/>
                </a:lnTo>
                <a:lnTo>
                  <a:pt x="19608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k object 130"/>
          <p:cNvSpPr/>
          <p:nvPr/>
        </p:nvSpPr>
        <p:spPr>
          <a:xfrm>
            <a:off x="1051561" y="3291370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608" y="0"/>
                </a:moveTo>
                <a:lnTo>
                  <a:pt x="5727" y="0"/>
                </a:lnTo>
                <a:lnTo>
                  <a:pt x="0" y="5626"/>
                </a:lnTo>
                <a:lnTo>
                  <a:pt x="0" y="19596"/>
                </a:lnTo>
                <a:lnTo>
                  <a:pt x="5727" y="25234"/>
                </a:lnTo>
                <a:lnTo>
                  <a:pt x="19608" y="25234"/>
                </a:lnTo>
                <a:lnTo>
                  <a:pt x="25247" y="19596"/>
                </a:lnTo>
                <a:lnTo>
                  <a:pt x="25247" y="5626"/>
                </a:lnTo>
                <a:lnTo>
                  <a:pt x="19608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k object 131"/>
          <p:cNvSpPr/>
          <p:nvPr/>
        </p:nvSpPr>
        <p:spPr>
          <a:xfrm>
            <a:off x="1114591" y="3616355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519" y="0"/>
                </a:moveTo>
                <a:lnTo>
                  <a:pt x="5638" y="0"/>
                </a:lnTo>
                <a:lnTo>
                  <a:pt x="0" y="5638"/>
                </a:lnTo>
                <a:lnTo>
                  <a:pt x="0" y="19519"/>
                </a:lnTo>
                <a:lnTo>
                  <a:pt x="5638" y="25158"/>
                </a:lnTo>
                <a:lnTo>
                  <a:pt x="19519" y="25158"/>
                </a:lnTo>
                <a:lnTo>
                  <a:pt x="25158" y="19519"/>
                </a:lnTo>
                <a:lnTo>
                  <a:pt x="25158" y="5638"/>
                </a:lnTo>
                <a:lnTo>
                  <a:pt x="19519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k object 132"/>
          <p:cNvSpPr/>
          <p:nvPr/>
        </p:nvSpPr>
        <p:spPr>
          <a:xfrm>
            <a:off x="1086928" y="3558380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519" y="0"/>
                </a:moveTo>
                <a:lnTo>
                  <a:pt x="5638" y="0"/>
                </a:lnTo>
                <a:lnTo>
                  <a:pt x="0" y="5651"/>
                </a:lnTo>
                <a:lnTo>
                  <a:pt x="0" y="19532"/>
                </a:lnTo>
                <a:lnTo>
                  <a:pt x="5638" y="25158"/>
                </a:lnTo>
                <a:lnTo>
                  <a:pt x="19519" y="25158"/>
                </a:lnTo>
                <a:lnTo>
                  <a:pt x="25158" y="19532"/>
                </a:lnTo>
                <a:lnTo>
                  <a:pt x="25158" y="5651"/>
                </a:lnTo>
                <a:lnTo>
                  <a:pt x="19519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k object 133"/>
          <p:cNvSpPr/>
          <p:nvPr/>
        </p:nvSpPr>
        <p:spPr>
          <a:xfrm>
            <a:off x="1064136" y="3495445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608" y="0"/>
                </a:moveTo>
                <a:lnTo>
                  <a:pt x="5727" y="0"/>
                </a:lnTo>
                <a:lnTo>
                  <a:pt x="0" y="5638"/>
                </a:lnTo>
                <a:lnTo>
                  <a:pt x="0" y="19570"/>
                </a:lnTo>
                <a:lnTo>
                  <a:pt x="5727" y="25234"/>
                </a:lnTo>
                <a:lnTo>
                  <a:pt x="19608" y="25234"/>
                </a:lnTo>
                <a:lnTo>
                  <a:pt x="25247" y="19570"/>
                </a:lnTo>
                <a:lnTo>
                  <a:pt x="25247" y="5638"/>
                </a:lnTo>
                <a:lnTo>
                  <a:pt x="19608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k object 134"/>
          <p:cNvSpPr/>
          <p:nvPr/>
        </p:nvSpPr>
        <p:spPr>
          <a:xfrm>
            <a:off x="1051561" y="3419895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608" y="0"/>
                </a:moveTo>
                <a:lnTo>
                  <a:pt x="5727" y="0"/>
                </a:lnTo>
                <a:lnTo>
                  <a:pt x="0" y="5626"/>
                </a:lnTo>
                <a:lnTo>
                  <a:pt x="0" y="19507"/>
                </a:lnTo>
                <a:lnTo>
                  <a:pt x="5727" y="25158"/>
                </a:lnTo>
                <a:lnTo>
                  <a:pt x="19608" y="25158"/>
                </a:lnTo>
                <a:lnTo>
                  <a:pt x="25247" y="19507"/>
                </a:lnTo>
                <a:lnTo>
                  <a:pt x="25247" y="5626"/>
                </a:lnTo>
                <a:lnTo>
                  <a:pt x="19608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k object 135"/>
          <p:cNvSpPr/>
          <p:nvPr/>
        </p:nvSpPr>
        <p:spPr>
          <a:xfrm>
            <a:off x="1044940" y="3352678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4" h="26035">
                <a:moveTo>
                  <a:pt x="20142" y="0"/>
                </a:moveTo>
                <a:lnTo>
                  <a:pt x="5765" y="0"/>
                </a:lnTo>
                <a:lnTo>
                  <a:pt x="0" y="5854"/>
                </a:lnTo>
                <a:lnTo>
                  <a:pt x="0" y="20218"/>
                </a:lnTo>
                <a:lnTo>
                  <a:pt x="5765" y="26009"/>
                </a:lnTo>
                <a:lnTo>
                  <a:pt x="20142" y="26009"/>
                </a:lnTo>
                <a:lnTo>
                  <a:pt x="25946" y="20218"/>
                </a:lnTo>
                <a:lnTo>
                  <a:pt x="25946" y="5854"/>
                </a:lnTo>
                <a:lnTo>
                  <a:pt x="20142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k object 136"/>
          <p:cNvSpPr/>
          <p:nvPr/>
        </p:nvSpPr>
        <p:spPr>
          <a:xfrm>
            <a:off x="4863291" y="4571972"/>
            <a:ext cx="966469" cy="664210"/>
          </a:xfrm>
          <a:custGeom>
            <a:avLst/>
            <a:gdLst/>
            <a:ahLst/>
            <a:cxnLst/>
            <a:rect l="l" t="t" r="r" b="b"/>
            <a:pathLst>
              <a:path w="966470" h="664210">
                <a:moveTo>
                  <a:pt x="966330" y="0"/>
                </a:moveTo>
                <a:lnTo>
                  <a:pt x="918222" y="21600"/>
                </a:lnTo>
                <a:lnTo>
                  <a:pt x="869485" y="42392"/>
                </a:lnTo>
                <a:lnTo>
                  <a:pt x="820261" y="62486"/>
                </a:lnTo>
                <a:lnTo>
                  <a:pt x="770687" y="81991"/>
                </a:lnTo>
                <a:lnTo>
                  <a:pt x="425543" y="211293"/>
                </a:lnTo>
                <a:lnTo>
                  <a:pt x="378171" y="230050"/>
                </a:lnTo>
                <a:lnTo>
                  <a:pt x="331699" y="249207"/>
                </a:lnTo>
                <a:lnTo>
                  <a:pt x="286266" y="268875"/>
                </a:lnTo>
                <a:lnTo>
                  <a:pt x="242011" y="289165"/>
                </a:lnTo>
                <a:lnTo>
                  <a:pt x="199072" y="310184"/>
                </a:lnTo>
                <a:lnTo>
                  <a:pt x="136053" y="347008"/>
                </a:lnTo>
                <a:lnTo>
                  <a:pt x="86429" y="385731"/>
                </a:lnTo>
                <a:lnTo>
                  <a:pt x="49108" y="425383"/>
                </a:lnTo>
                <a:lnTo>
                  <a:pt x="22992" y="464994"/>
                </a:lnTo>
                <a:lnTo>
                  <a:pt x="6988" y="503592"/>
                </a:lnTo>
                <a:lnTo>
                  <a:pt x="0" y="540207"/>
                </a:lnTo>
                <a:lnTo>
                  <a:pt x="932" y="573869"/>
                </a:lnTo>
                <a:lnTo>
                  <a:pt x="22177" y="628451"/>
                </a:lnTo>
                <a:lnTo>
                  <a:pt x="61963" y="659574"/>
                </a:lnTo>
                <a:lnTo>
                  <a:pt x="94769" y="664176"/>
                </a:lnTo>
                <a:lnTo>
                  <a:pt x="125517" y="654456"/>
                </a:lnTo>
                <a:lnTo>
                  <a:pt x="149489" y="630347"/>
                </a:lnTo>
                <a:lnTo>
                  <a:pt x="161969" y="591786"/>
                </a:lnTo>
                <a:lnTo>
                  <a:pt x="158242" y="538708"/>
                </a:lnTo>
                <a:lnTo>
                  <a:pt x="154680" y="478770"/>
                </a:lnTo>
                <a:lnTo>
                  <a:pt x="169878" y="431641"/>
                </a:lnTo>
                <a:lnTo>
                  <a:pt x="198454" y="398066"/>
                </a:lnTo>
                <a:lnTo>
                  <a:pt x="235026" y="378790"/>
                </a:lnTo>
                <a:lnTo>
                  <a:pt x="354484" y="378790"/>
                </a:lnTo>
                <a:lnTo>
                  <a:pt x="374713" y="320074"/>
                </a:lnTo>
                <a:lnTo>
                  <a:pt x="393306" y="292201"/>
                </a:lnTo>
                <a:lnTo>
                  <a:pt x="411420" y="281619"/>
                </a:lnTo>
                <a:lnTo>
                  <a:pt x="420683" y="281315"/>
                </a:lnTo>
                <a:lnTo>
                  <a:pt x="514501" y="281315"/>
                </a:lnTo>
                <a:lnTo>
                  <a:pt x="535546" y="265873"/>
                </a:lnTo>
                <a:lnTo>
                  <a:pt x="569561" y="242496"/>
                </a:lnTo>
                <a:lnTo>
                  <a:pt x="608293" y="217065"/>
                </a:lnTo>
                <a:lnTo>
                  <a:pt x="651204" y="189800"/>
                </a:lnTo>
                <a:lnTo>
                  <a:pt x="697757" y="160921"/>
                </a:lnTo>
                <a:lnTo>
                  <a:pt x="966330" y="0"/>
                </a:lnTo>
                <a:close/>
              </a:path>
              <a:path w="966470" h="664210">
                <a:moveTo>
                  <a:pt x="354484" y="378790"/>
                </a:moveTo>
                <a:lnTo>
                  <a:pt x="235026" y="378790"/>
                </a:lnTo>
                <a:lnTo>
                  <a:pt x="250279" y="380682"/>
                </a:lnTo>
                <a:lnTo>
                  <a:pt x="250629" y="397459"/>
                </a:lnTo>
                <a:lnTo>
                  <a:pt x="245286" y="421959"/>
                </a:lnTo>
                <a:lnTo>
                  <a:pt x="243460" y="447018"/>
                </a:lnTo>
                <a:lnTo>
                  <a:pt x="254360" y="465475"/>
                </a:lnTo>
                <a:lnTo>
                  <a:pt x="287198" y="470166"/>
                </a:lnTo>
                <a:lnTo>
                  <a:pt x="320433" y="451663"/>
                </a:lnTo>
                <a:lnTo>
                  <a:pt x="342969" y="412210"/>
                </a:lnTo>
                <a:lnTo>
                  <a:pt x="354484" y="378790"/>
                </a:lnTo>
                <a:close/>
              </a:path>
              <a:path w="966470" h="664210">
                <a:moveTo>
                  <a:pt x="514501" y="281315"/>
                </a:moveTo>
                <a:lnTo>
                  <a:pt x="420683" y="281315"/>
                </a:lnTo>
                <a:lnTo>
                  <a:pt x="423385" y="288651"/>
                </a:lnTo>
                <a:lnTo>
                  <a:pt x="421819" y="300986"/>
                </a:lnTo>
                <a:lnTo>
                  <a:pt x="418276" y="315680"/>
                </a:lnTo>
                <a:lnTo>
                  <a:pt x="415047" y="330095"/>
                </a:lnTo>
                <a:lnTo>
                  <a:pt x="414424" y="341590"/>
                </a:lnTo>
                <a:lnTo>
                  <a:pt x="418699" y="347527"/>
                </a:lnTo>
                <a:lnTo>
                  <a:pt x="430161" y="345265"/>
                </a:lnTo>
                <a:lnTo>
                  <a:pt x="451105" y="332165"/>
                </a:lnTo>
                <a:lnTo>
                  <a:pt x="506786" y="286977"/>
                </a:lnTo>
                <a:lnTo>
                  <a:pt x="514501" y="281315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k object 137"/>
          <p:cNvSpPr/>
          <p:nvPr/>
        </p:nvSpPr>
        <p:spPr>
          <a:xfrm>
            <a:off x="4679851" y="3834024"/>
            <a:ext cx="1837689" cy="1370330"/>
          </a:xfrm>
          <a:custGeom>
            <a:avLst/>
            <a:gdLst/>
            <a:ahLst/>
            <a:cxnLst/>
            <a:rect l="l" t="t" r="r" b="b"/>
            <a:pathLst>
              <a:path w="1837690" h="1370329">
                <a:moveTo>
                  <a:pt x="580583" y="907776"/>
                </a:moveTo>
                <a:lnTo>
                  <a:pt x="313913" y="907776"/>
                </a:lnTo>
                <a:lnTo>
                  <a:pt x="339707" y="911346"/>
                </a:lnTo>
                <a:lnTo>
                  <a:pt x="339186" y="921651"/>
                </a:lnTo>
                <a:lnTo>
                  <a:pt x="312967" y="938080"/>
                </a:lnTo>
                <a:lnTo>
                  <a:pt x="261666" y="960024"/>
                </a:lnTo>
                <a:lnTo>
                  <a:pt x="200749" y="980334"/>
                </a:lnTo>
                <a:lnTo>
                  <a:pt x="148412" y="1004888"/>
                </a:lnTo>
                <a:lnTo>
                  <a:pt x="104396" y="1032967"/>
                </a:lnTo>
                <a:lnTo>
                  <a:pt x="68439" y="1063851"/>
                </a:lnTo>
                <a:lnTo>
                  <a:pt x="40281" y="1096823"/>
                </a:lnTo>
                <a:lnTo>
                  <a:pt x="19662" y="1131163"/>
                </a:lnTo>
                <a:lnTo>
                  <a:pt x="0" y="1201069"/>
                </a:lnTo>
                <a:lnTo>
                  <a:pt x="435" y="1235197"/>
                </a:lnTo>
                <a:lnTo>
                  <a:pt x="20537" y="1298210"/>
                </a:lnTo>
                <a:lnTo>
                  <a:pt x="67311" y="1355640"/>
                </a:lnTo>
                <a:lnTo>
                  <a:pt x="89431" y="1369719"/>
                </a:lnTo>
                <a:lnTo>
                  <a:pt x="102994" y="1356871"/>
                </a:lnTo>
                <a:lnTo>
                  <a:pt x="104948" y="1306073"/>
                </a:lnTo>
                <a:lnTo>
                  <a:pt x="114211" y="1253798"/>
                </a:lnTo>
                <a:lnTo>
                  <a:pt x="131275" y="1204966"/>
                </a:lnTo>
                <a:lnTo>
                  <a:pt x="154763" y="1159960"/>
                </a:lnTo>
                <a:lnTo>
                  <a:pt x="183300" y="1119161"/>
                </a:lnTo>
                <a:lnTo>
                  <a:pt x="215512" y="1082954"/>
                </a:lnTo>
                <a:lnTo>
                  <a:pt x="250023" y="1051720"/>
                </a:lnTo>
                <a:lnTo>
                  <a:pt x="285458" y="1025843"/>
                </a:lnTo>
                <a:lnTo>
                  <a:pt x="320441" y="1005706"/>
                </a:lnTo>
                <a:lnTo>
                  <a:pt x="364627" y="987406"/>
                </a:lnTo>
                <a:lnTo>
                  <a:pt x="410025" y="969491"/>
                </a:lnTo>
                <a:lnTo>
                  <a:pt x="456469" y="951923"/>
                </a:lnTo>
                <a:lnTo>
                  <a:pt x="503796" y="934665"/>
                </a:lnTo>
                <a:lnTo>
                  <a:pt x="580583" y="907776"/>
                </a:lnTo>
                <a:close/>
              </a:path>
              <a:path w="1837690" h="1370329">
                <a:moveTo>
                  <a:pt x="522164" y="450283"/>
                </a:moveTo>
                <a:lnTo>
                  <a:pt x="483662" y="450703"/>
                </a:lnTo>
                <a:lnTo>
                  <a:pt x="419764" y="473139"/>
                </a:lnTo>
                <a:lnTo>
                  <a:pt x="359657" y="517177"/>
                </a:lnTo>
                <a:lnTo>
                  <a:pt x="314772" y="577189"/>
                </a:lnTo>
                <a:lnTo>
                  <a:pt x="296542" y="647546"/>
                </a:lnTo>
                <a:lnTo>
                  <a:pt x="300994" y="684846"/>
                </a:lnTo>
                <a:lnTo>
                  <a:pt x="316397" y="722623"/>
                </a:lnTo>
                <a:lnTo>
                  <a:pt x="344179" y="760172"/>
                </a:lnTo>
                <a:lnTo>
                  <a:pt x="385770" y="796791"/>
                </a:lnTo>
                <a:lnTo>
                  <a:pt x="320504" y="797877"/>
                </a:lnTo>
                <a:lnTo>
                  <a:pt x="261789" y="805977"/>
                </a:lnTo>
                <a:lnTo>
                  <a:pt x="209582" y="819907"/>
                </a:lnTo>
                <a:lnTo>
                  <a:pt x="163840" y="838480"/>
                </a:lnTo>
                <a:lnTo>
                  <a:pt x="124522" y="860510"/>
                </a:lnTo>
                <a:lnTo>
                  <a:pt x="91584" y="884812"/>
                </a:lnTo>
                <a:lnTo>
                  <a:pt x="44679" y="935488"/>
                </a:lnTo>
                <a:lnTo>
                  <a:pt x="22787" y="981023"/>
                </a:lnTo>
                <a:lnTo>
                  <a:pt x="21113" y="998898"/>
                </a:lnTo>
                <a:lnTo>
                  <a:pt x="25565" y="1011930"/>
                </a:lnTo>
                <a:lnTo>
                  <a:pt x="36100" y="1018934"/>
                </a:lnTo>
                <a:lnTo>
                  <a:pt x="52674" y="1018723"/>
                </a:lnTo>
                <a:lnTo>
                  <a:pt x="97885" y="974235"/>
                </a:lnTo>
                <a:lnTo>
                  <a:pt x="146537" y="943533"/>
                </a:lnTo>
                <a:lnTo>
                  <a:pt x="195548" y="924078"/>
                </a:lnTo>
                <a:lnTo>
                  <a:pt x="241836" y="913327"/>
                </a:lnTo>
                <a:lnTo>
                  <a:pt x="282318" y="908740"/>
                </a:lnTo>
                <a:lnTo>
                  <a:pt x="313913" y="907776"/>
                </a:lnTo>
                <a:lnTo>
                  <a:pt x="580583" y="907776"/>
                </a:lnTo>
                <a:lnTo>
                  <a:pt x="942259" y="787213"/>
                </a:lnTo>
                <a:lnTo>
                  <a:pt x="977650" y="775047"/>
                </a:lnTo>
                <a:lnTo>
                  <a:pt x="637188" y="775047"/>
                </a:lnTo>
                <a:lnTo>
                  <a:pt x="515924" y="772618"/>
                </a:lnTo>
                <a:lnTo>
                  <a:pt x="396487" y="739816"/>
                </a:lnTo>
                <a:lnTo>
                  <a:pt x="346514" y="653116"/>
                </a:lnTo>
                <a:lnTo>
                  <a:pt x="345291" y="634546"/>
                </a:lnTo>
                <a:lnTo>
                  <a:pt x="351415" y="592711"/>
                </a:lnTo>
                <a:lnTo>
                  <a:pt x="379577" y="548424"/>
                </a:lnTo>
                <a:lnTo>
                  <a:pt x="444469" y="522496"/>
                </a:lnTo>
                <a:lnTo>
                  <a:pt x="529460" y="522496"/>
                </a:lnTo>
                <a:lnTo>
                  <a:pt x="538394" y="517554"/>
                </a:lnTo>
                <a:lnTo>
                  <a:pt x="552248" y="498815"/>
                </a:lnTo>
                <a:lnTo>
                  <a:pt x="555079" y="478550"/>
                </a:lnTo>
                <a:lnTo>
                  <a:pt x="545511" y="460969"/>
                </a:lnTo>
                <a:lnTo>
                  <a:pt x="522164" y="450283"/>
                </a:lnTo>
                <a:close/>
              </a:path>
              <a:path w="1837690" h="1370329">
                <a:moveTo>
                  <a:pt x="692640" y="770629"/>
                </a:moveTo>
                <a:lnTo>
                  <a:pt x="637188" y="775047"/>
                </a:lnTo>
                <a:lnTo>
                  <a:pt x="977650" y="775047"/>
                </a:lnTo>
                <a:lnTo>
                  <a:pt x="988112" y="771451"/>
                </a:lnTo>
                <a:lnTo>
                  <a:pt x="794937" y="771451"/>
                </a:lnTo>
                <a:lnTo>
                  <a:pt x="692640" y="770629"/>
                </a:lnTo>
                <a:close/>
              </a:path>
              <a:path w="1837690" h="1370329">
                <a:moveTo>
                  <a:pt x="1273172" y="658183"/>
                </a:moveTo>
                <a:lnTo>
                  <a:pt x="1127806" y="658183"/>
                </a:lnTo>
                <a:lnTo>
                  <a:pt x="971723" y="725769"/>
                </a:lnTo>
                <a:lnTo>
                  <a:pt x="874366" y="760011"/>
                </a:lnTo>
                <a:lnTo>
                  <a:pt x="794937" y="771451"/>
                </a:lnTo>
                <a:lnTo>
                  <a:pt x="988112" y="771451"/>
                </a:lnTo>
                <a:lnTo>
                  <a:pt x="1035507" y="754742"/>
                </a:lnTo>
                <a:lnTo>
                  <a:pt x="1080571" y="738325"/>
                </a:lnTo>
                <a:lnTo>
                  <a:pt x="1124376" y="721738"/>
                </a:lnTo>
                <a:lnTo>
                  <a:pt x="1166756" y="704944"/>
                </a:lnTo>
                <a:lnTo>
                  <a:pt x="1208968" y="687264"/>
                </a:lnTo>
                <a:lnTo>
                  <a:pt x="1252857" y="667752"/>
                </a:lnTo>
                <a:lnTo>
                  <a:pt x="1273172" y="658183"/>
                </a:lnTo>
                <a:close/>
              </a:path>
              <a:path w="1837690" h="1370329">
                <a:moveTo>
                  <a:pt x="766148" y="488606"/>
                </a:moveTo>
                <a:lnTo>
                  <a:pt x="735669" y="494221"/>
                </a:lnTo>
                <a:lnTo>
                  <a:pt x="719968" y="517177"/>
                </a:lnTo>
                <a:lnTo>
                  <a:pt x="719882" y="517554"/>
                </a:lnTo>
                <a:lnTo>
                  <a:pt x="737585" y="556684"/>
                </a:lnTo>
                <a:lnTo>
                  <a:pt x="807344" y="602172"/>
                </a:lnTo>
                <a:lnTo>
                  <a:pt x="858312" y="622404"/>
                </a:lnTo>
                <a:lnTo>
                  <a:pt x="915131" y="639619"/>
                </a:lnTo>
                <a:lnTo>
                  <a:pt x="974146" y="652810"/>
                </a:lnTo>
                <a:lnTo>
                  <a:pt x="1031701" y="660972"/>
                </a:lnTo>
                <a:lnTo>
                  <a:pt x="1084139" y="663099"/>
                </a:lnTo>
                <a:lnTo>
                  <a:pt x="1127806" y="658183"/>
                </a:lnTo>
                <a:lnTo>
                  <a:pt x="1273172" y="658183"/>
                </a:lnTo>
                <a:lnTo>
                  <a:pt x="1297992" y="646491"/>
                </a:lnTo>
                <a:lnTo>
                  <a:pt x="1343939" y="623564"/>
                </a:lnTo>
                <a:lnTo>
                  <a:pt x="1352344" y="619118"/>
                </a:lnTo>
                <a:lnTo>
                  <a:pt x="1182428" y="619118"/>
                </a:lnTo>
                <a:lnTo>
                  <a:pt x="1101984" y="616130"/>
                </a:lnTo>
                <a:lnTo>
                  <a:pt x="1032014" y="607939"/>
                </a:lnTo>
                <a:lnTo>
                  <a:pt x="972002" y="595700"/>
                </a:lnTo>
                <a:lnTo>
                  <a:pt x="921434" y="580570"/>
                </a:lnTo>
                <a:lnTo>
                  <a:pt x="879796" y="563705"/>
                </a:lnTo>
                <a:lnTo>
                  <a:pt x="821250" y="529395"/>
                </a:lnTo>
                <a:lnTo>
                  <a:pt x="792246" y="502024"/>
                </a:lnTo>
                <a:lnTo>
                  <a:pt x="766148" y="488606"/>
                </a:lnTo>
                <a:close/>
              </a:path>
              <a:path w="1837690" h="1370329">
                <a:moveTo>
                  <a:pt x="1837541" y="121532"/>
                </a:moveTo>
                <a:lnTo>
                  <a:pt x="1745826" y="121532"/>
                </a:lnTo>
                <a:lnTo>
                  <a:pt x="1746328" y="126025"/>
                </a:lnTo>
                <a:lnTo>
                  <a:pt x="1747812" y="137113"/>
                </a:lnTo>
                <a:lnTo>
                  <a:pt x="1747331" y="156981"/>
                </a:lnTo>
                <a:lnTo>
                  <a:pt x="1731511" y="217826"/>
                </a:lnTo>
                <a:lnTo>
                  <a:pt x="1690614" y="285657"/>
                </a:lnTo>
                <a:lnTo>
                  <a:pt x="1661567" y="322085"/>
                </a:lnTo>
                <a:lnTo>
                  <a:pt x="1627734" y="359261"/>
                </a:lnTo>
                <a:lnTo>
                  <a:pt x="1589825" y="396488"/>
                </a:lnTo>
                <a:lnTo>
                  <a:pt x="1548550" y="433071"/>
                </a:lnTo>
                <a:lnTo>
                  <a:pt x="1504621" y="468316"/>
                </a:lnTo>
                <a:lnTo>
                  <a:pt x="1458746" y="501526"/>
                </a:lnTo>
                <a:lnTo>
                  <a:pt x="1411637" y="532006"/>
                </a:lnTo>
                <a:lnTo>
                  <a:pt x="1364003" y="559061"/>
                </a:lnTo>
                <a:lnTo>
                  <a:pt x="1316555" y="581995"/>
                </a:lnTo>
                <a:lnTo>
                  <a:pt x="1270003" y="600113"/>
                </a:lnTo>
                <a:lnTo>
                  <a:pt x="1225058" y="612719"/>
                </a:lnTo>
                <a:lnTo>
                  <a:pt x="1182428" y="619118"/>
                </a:lnTo>
                <a:lnTo>
                  <a:pt x="1352344" y="619118"/>
                </a:lnTo>
                <a:lnTo>
                  <a:pt x="1390265" y="599055"/>
                </a:lnTo>
                <a:lnTo>
                  <a:pt x="1436538" y="573047"/>
                </a:lnTo>
                <a:lnTo>
                  <a:pt x="1482325" y="545623"/>
                </a:lnTo>
                <a:lnTo>
                  <a:pt x="1527193" y="516865"/>
                </a:lnTo>
                <a:lnTo>
                  <a:pt x="1570710" y="486858"/>
                </a:lnTo>
                <a:lnTo>
                  <a:pt x="1612443" y="455684"/>
                </a:lnTo>
                <a:lnTo>
                  <a:pt x="1651958" y="423427"/>
                </a:lnTo>
                <a:lnTo>
                  <a:pt x="1688824" y="390170"/>
                </a:lnTo>
                <a:lnTo>
                  <a:pt x="1722608" y="355995"/>
                </a:lnTo>
                <a:lnTo>
                  <a:pt x="1752876" y="320986"/>
                </a:lnTo>
                <a:lnTo>
                  <a:pt x="1779196" y="285227"/>
                </a:lnTo>
                <a:lnTo>
                  <a:pt x="1801135" y="248799"/>
                </a:lnTo>
                <a:lnTo>
                  <a:pt x="1818261" y="211788"/>
                </a:lnTo>
                <a:lnTo>
                  <a:pt x="1830141" y="174275"/>
                </a:lnTo>
                <a:lnTo>
                  <a:pt x="1837639" y="122705"/>
                </a:lnTo>
                <a:lnTo>
                  <a:pt x="1837541" y="121532"/>
                </a:lnTo>
                <a:close/>
              </a:path>
              <a:path w="1837690" h="1370329">
                <a:moveTo>
                  <a:pt x="529460" y="522496"/>
                </a:moveTo>
                <a:lnTo>
                  <a:pt x="444469" y="522496"/>
                </a:lnTo>
                <a:lnTo>
                  <a:pt x="483127" y="533605"/>
                </a:lnTo>
                <a:lnTo>
                  <a:pt x="514894" y="530554"/>
                </a:lnTo>
                <a:lnTo>
                  <a:pt x="529460" y="522496"/>
                </a:lnTo>
                <a:close/>
              </a:path>
              <a:path w="1837690" h="1370329">
                <a:moveTo>
                  <a:pt x="1719565" y="0"/>
                </a:moveTo>
                <a:lnTo>
                  <a:pt x="1664640" y="18889"/>
                </a:lnTo>
                <a:lnTo>
                  <a:pt x="1627793" y="61377"/>
                </a:lnTo>
                <a:lnTo>
                  <a:pt x="1620997" y="90290"/>
                </a:lnTo>
                <a:lnTo>
                  <a:pt x="1627309" y="133801"/>
                </a:lnTo>
                <a:lnTo>
                  <a:pt x="1647880" y="161133"/>
                </a:lnTo>
                <a:lnTo>
                  <a:pt x="1675418" y="174279"/>
                </a:lnTo>
                <a:lnTo>
                  <a:pt x="1702633" y="175227"/>
                </a:lnTo>
                <a:lnTo>
                  <a:pt x="1723546" y="170688"/>
                </a:lnTo>
                <a:lnTo>
                  <a:pt x="1735016" y="163581"/>
                </a:lnTo>
                <a:lnTo>
                  <a:pt x="1741093" y="148874"/>
                </a:lnTo>
                <a:lnTo>
                  <a:pt x="1745826" y="121532"/>
                </a:lnTo>
                <a:lnTo>
                  <a:pt x="1837541" y="121532"/>
                </a:lnTo>
                <a:lnTo>
                  <a:pt x="1834139" y="80814"/>
                </a:lnTo>
                <a:lnTo>
                  <a:pt x="1801906" y="24177"/>
                </a:lnTo>
                <a:lnTo>
                  <a:pt x="1748958" y="585"/>
                </a:lnTo>
                <a:lnTo>
                  <a:pt x="1719565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k object 138"/>
          <p:cNvSpPr/>
          <p:nvPr/>
        </p:nvSpPr>
        <p:spPr>
          <a:xfrm>
            <a:off x="5652795" y="4265051"/>
            <a:ext cx="529590" cy="147955"/>
          </a:xfrm>
          <a:custGeom>
            <a:avLst/>
            <a:gdLst/>
            <a:ahLst/>
            <a:cxnLst/>
            <a:rect l="l" t="t" r="r" b="b"/>
            <a:pathLst>
              <a:path w="529589" h="147954">
                <a:moveTo>
                  <a:pt x="82108" y="62427"/>
                </a:moveTo>
                <a:lnTo>
                  <a:pt x="45552" y="62633"/>
                </a:lnTo>
                <a:lnTo>
                  <a:pt x="16498" y="70068"/>
                </a:lnTo>
                <a:lnTo>
                  <a:pt x="0" y="82688"/>
                </a:lnTo>
                <a:lnTo>
                  <a:pt x="1105" y="98448"/>
                </a:lnTo>
                <a:lnTo>
                  <a:pt x="24866" y="115303"/>
                </a:lnTo>
                <a:lnTo>
                  <a:pt x="91573" y="136580"/>
                </a:lnTo>
                <a:lnTo>
                  <a:pt x="154908" y="146863"/>
                </a:lnTo>
                <a:lnTo>
                  <a:pt x="214537" y="147766"/>
                </a:lnTo>
                <a:lnTo>
                  <a:pt x="270127" y="140903"/>
                </a:lnTo>
                <a:lnTo>
                  <a:pt x="321346" y="127886"/>
                </a:lnTo>
                <a:lnTo>
                  <a:pt x="332339" y="123736"/>
                </a:lnTo>
                <a:lnTo>
                  <a:pt x="195960" y="123736"/>
                </a:lnTo>
                <a:lnTo>
                  <a:pt x="191690" y="120197"/>
                </a:lnTo>
                <a:lnTo>
                  <a:pt x="180100" y="106407"/>
                </a:lnTo>
                <a:lnTo>
                  <a:pt x="157530" y="91884"/>
                </a:lnTo>
                <a:lnTo>
                  <a:pt x="121118" y="71496"/>
                </a:lnTo>
                <a:lnTo>
                  <a:pt x="82108" y="62427"/>
                </a:lnTo>
                <a:close/>
              </a:path>
              <a:path w="529589" h="147954">
                <a:moveTo>
                  <a:pt x="177288" y="16954"/>
                </a:moveTo>
                <a:lnTo>
                  <a:pt x="149732" y="29514"/>
                </a:lnTo>
                <a:lnTo>
                  <a:pt x="147192" y="49394"/>
                </a:lnTo>
                <a:lnTo>
                  <a:pt x="164388" y="65605"/>
                </a:lnTo>
                <a:lnTo>
                  <a:pt x="185966" y="83267"/>
                </a:lnTo>
                <a:lnTo>
                  <a:pt x="196570" y="107505"/>
                </a:lnTo>
                <a:lnTo>
                  <a:pt x="195960" y="123736"/>
                </a:lnTo>
                <a:lnTo>
                  <a:pt x="332339" y="123736"/>
                </a:lnTo>
                <a:lnTo>
                  <a:pt x="367858" y="110329"/>
                </a:lnTo>
                <a:lnTo>
                  <a:pt x="409331" y="89846"/>
                </a:lnTo>
                <a:lnTo>
                  <a:pt x="444638" y="68529"/>
                </a:lnTo>
                <a:lnTo>
                  <a:pt x="297992" y="68529"/>
                </a:lnTo>
                <a:lnTo>
                  <a:pt x="261679" y="41584"/>
                </a:lnTo>
                <a:lnTo>
                  <a:pt x="218024" y="22685"/>
                </a:lnTo>
                <a:lnTo>
                  <a:pt x="177288" y="16954"/>
                </a:lnTo>
                <a:close/>
              </a:path>
              <a:path w="529589" h="147954">
                <a:moveTo>
                  <a:pt x="277539" y="22685"/>
                </a:moveTo>
                <a:lnTo>
                  <a:pt x="273507" y="32804"/>
                </a:lnTo>
                <a:lnTo>
                  <a:pt x="297992" y="68529"/>
                </a:lnTo>
                <a:lnTo>
                  <a:pt x="444638" y="68529"/>
                </a:lnTo>
                <a:lnTo>
                  <a:pt x="445432" y="68049"/>
                </a:lnTo>
                <a:lnTo>
                  <a:pt x="475826" y="46553"/>
                </a:lnTo>
                <a:lnTo>
                  <a:pt x="497017" y="29514"/>
                </a:lnTo>
                <a:lnTo>
                  <a:pt x="344830" y="29514"/>
                </a:lnTo>
                <a:lnTo>
                  <a:pt x="303507" y="25734"/>
                </a:lnTo>
                <a:lnTo>
                  <a:pt x="277539" y="22685"/>
                </a:lnTo>
                <a:close/>
              </a:path>
              <a:path w="529589" h="147954">
                <a:moveTo>
                  <a:pt x="529437" y="0"/>
                </a:moveTo>
                <a:lnTo>
                  <a:pt x="509374" y="4611"/>
                </a:lnTo>
                <a:lnTo>
                  <a:pt x="460551" y="14757"/>
                </a:lnTo>
                <a:lnTo>
                  <a:pt x="400019" y="24903"/>
                </a:lnTo>
                <a:lnTo>
                  <a:pt x="344830" y="29514"/>
                </a:lnTo>
                <a:lnTo>
                  <a:pt x="497017" y="29514"/>
                </a:lnTo>
                <a:lnTo>
                  <a:pt x="500181" y="26970"/>
                </a:lnTo>
                <a:lnTo>
                  <a:pt x="518162" y="10915"/>
                </a:lnTo>
                <a:lnTo>
                  <a:pt x="529437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k object 139"/>
          <p:cNvSpPr/>
          <p:nvPr/>
        </p:nvSpPr>
        <p:spPr>
          <a:xfrm>
            <a:off x="5231701" y="4394278"/>
            <a:ext cx="279400" cy="153035"/>
          </a:xfrm>
          <a:custGeom>
            <a:avLst/>
            <a:gdLst/>
            <a:ahLst/>
            <a:cxnLst/>
            <a:rect l="l" t="t" r="r" b="b"/>
            <a:pathLst>
              <a:path w="279400" h="153035">
                <a:moveTo>
                  <a:pt x="71200" y="0"/>
                </a:moveTo>
                <a:lnTo>
                  <a:pt x="51059" y="14313"/>
                </a:lnTo>
                <a:lnTo>
                  <a:pt x="49651" y="44457"/>
                </a:lnTo>
                <a:lnTo>
                  <a:pt x="76670" y="75584"/>
                </a:lnTo>
                <a:lnTo>
                  <a:pt x="29719" y="77767"/>
                </a:lnTo>
                <a:lnTo>
                  <a:pt x="3668" y="93529"/>
                </a:lnTo>
                <a:lnTo>
                  <a:pt x="0" y="115477"/>
                </a:lnTo>
                <a:lnTo>
                  <a:pt x="20198" y="136217"/>
                </a:lnTo>
                <a:lnTo>
                  <a:pt x="65748" y="148355"/>
                </a:lnTo>
                <a:lnTo>
                  <a:pt x="132383" y="152907"/>
                </a:lnTo>
                <a:lnTo>
                  <a:pt x="176824" y="151336"/>
                </a:lnTo>
                <a:lnTo>
                  <a:pt x="219076" y="140865"/>
                </a:lnTo>
                <a:lnTo>
                  <a:pt x="279146" y="118713"/>
                </a:lnTo>
                <a:lnTo>
                  <a:pt x="231876" y="104577"/>
                </a:lnTo>
                <a:lnTo>
                  <a:pt x="182706" y="81374"/>
                </a:lnTo>
                <a:lnTo>
                  <a:pt x="137064" y="51253"/>
                </a:lnTo>
                <a:lnTo>
                  <a:pt x="100381" y="16364"/>
                </a:lnTo>
                <a:lnTo>
                  <a:pt x="71200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k object 140"/>
          <p:cNvSpPr/>
          <p:nvPr/>
        </p:nvSpPr>
        <p:spPr>
          <a:xfrm>
            <a:off x="6106021" y="4012731"/>
            <a:ext cx="257175" cy="203835"/>
          </a:xfrm>
          <a:custGeom>
            <a:avLst/>
            <a:gdLst/>
            <a:ahLst/>
            <a:cxnLst/>
            <a:rect l="l" t="t" r="r" b="b"/>
            <a:pathLst>
              <a:path w="257175" h="203835">
                <a:moveTo>
                  <a:pt x="33056" y="0"/>
                </a:moveTo>
                <a:lnTo>
                  <a:pt x="8459" y="19806"/>
                </a:lnTo>
                <a:lnTo>
                  <a:pt x="0" y="57438"/>
                </a:lnTo>
                <a:lnTo>
                  <a:pt x="13440" y="93424"/>
                </a:lnTo>
                <a:lnTo>
                  <a:pt x="47346" y="124387"/>
                </a:lnTo>
                <a:lnTo>
                  <a:pt x="100280" y="146945"/>
                </a:lnTo>
                <a:lnTo>
                  <a:pt x="81602" y="173806"/>
                </a:lnTo>
                <a:lnTo>
                  <a:pt x="83273" y="193816"/>
                </a:lnTo>
                <a:lnTo>
                  <a:pt x="96067" y="203819"/>
                </a:lnTo>
                <a:lnTo>
                  <a:pt x="110757" y="200654"/>
                </a:lnTo>
                <a:lnTo>
                  <a:pt x="128365" y="191288"/>
                </a:lnTo>
                <a:lnTo>
                  <a:pt x="159199" y="176234"/>
                </a:lnTo>
                <a:lnTo>
                  <a:pt x="195347" y="153473"/>
                </a:lnTo>
                <a:lnTo>
                  <a:pt x="228897" y="120989"/>
                </a:lnTo>
                <a:lnTo>
                  <a:pt x="234149" y="110909"/>
                </a:lnTo>
                <a:lnTo>
                  <a:pt x="136497" y="110909"/>
                </a:lnTo>
                <a:lnTo>
                  <a:pt x="101517" y="106878"/>
                </a:lnTo>
                <a:lnTo>
                  <a:pt x="72073" y="94408"/>
                </a:lnTo>
                <a:lnTo>
                  <a:pt x="51929" y="74693"/>
                </a:lnTo>
                <a:lnTo>
                  <a:pt x="44844" y="48927"/>
                </a:lnTo>
                <a:lnTo>
                  <a:pt x="76149" y="48927"/>
                </a:lnTo>
                <a:lnTo>
                  <a:pt x="77626" y="28234"/>
                </a:lnTo>
                <a:lnTo>
                  <a:pt x="59715" y="6984"/>
                </a:lnTo>
                <a:lnTo>
                  <a:pt x="33056" y="0"/>
                </a:lnTo>
                <a:close/>
              </a:path>
              <a:path w="257175" h="203835">
                <a:moveTo>
                  <a:pt x="256553" y="18777"/>
                </a:moveTo>
                <a:lnTo>
                  <a:pt x="237043" y="60436"/>
                </a:lnTo>
                <a:lnTo>
                  <a:pt x="208022" y="88882"/>
                </a:lnTo>
                <a:lnTo>
                  <a:pt x="173253" y="105308"/>
                </a:lnTo>
                <a:lnTo>
                  <a:pt x="136497" y="110909"/>
                </a:lnTo>
                <a:lnTo>
                  <a:pt x="234149" y="110909"/>
                </a:lnTo>
                <a:lnTo>
                  <a:pt x="251937" y="76763"/>
                </a:lnTo>
                <a:lnTo>
                  <a:pt x="256553" y="18777"/>
                </a:lnTo>
                <a:close/>
              </a:path>
              <a:path w="257175" h="203835">
                <a:moveTo>
                  <a:pt x="76149" y="48927"/>
                </a:moveTo>
                <a:lnTo>
                  <a:pt x="44844" y="48927"/>
                </a:lnTo>
                <a:lnTo>
                  <a:pt x="51582" y="65029"/>
                </a:lnTo>
                <a:lnTo>
                  <a:pt x="57071" y="70636"/>
                </a:lnTo>
                <a:lnTo>
                  <a:pt x="64233" y="65963"/>
                </a:lnTo>
                <a:lnTo>
                  <a:pt x="75985" y="51226"/>
                </a:lnTo>
                <a:lnTo>
                  <a:pt x="76149" y="48927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k object 141"/>
          <p:cNvSpPr/>
          <p:nvPr/>
        </p:nvSpPr>
        <p:spPr>
          <a:xfrm>
            <a:off x="4863291" y="1177525"/>
            <a:ext cx="966469" cy="664210"/>
          </a:xfrm>
          <a:custGeom>
            <a:avLst/>
            <a:gdLst/>
            <a:ahLst/>
            <a:cxnLst/>
            <a:rect l="l" t="t" r="r" b="b"/>
            <a:pathLst>
              <a:path w="966470" h="664210">
                <a:moveTo>
                  <a:pt x="94769" y="0"/>
                </a:moveTo>
                <a:lnTo>
                  <a:pt x="40300" y="16743"/>
                </a:lnTo>
                <a:lnTo>
                  <a:pt x="8689" y="60556"/>
                </a:lnTo>
                <a:lnTo>
                  <a:pt x="0" y="123958"/>
                </a:lnTo>
                <a:lnTo>
                  <a:pt x="6988" y="160576"/>
                </a:lnTo>
                <a:lnTo>
                  <a:pt x="22992" y="199179"/>
                </a:lnTo>
                <a:lnTo>
                  <a:pt x="49108" y="238793"/>
                </a:lnTo>
                <a:lnTo>
                  <a:pt x="86429" y="278450"/>
                </a:lnTo>
                <a:lnTo>
                  <a:pt x="136053" y="317176"/>
                </a:lnTo>
                <a:lnTo>
                  <a:pt x="199072" y="354001"/>
                </a:lnTo>
                <a:lnTo>
                  <a:pt x="242011" y="375023"/>
                </a:lnTo>
                <a:lnTo>
                  <a:pt x="286266" y="395313"/>
                </a:lnTo>
                <a:lnTo>
                  <a:pt x="331699" y="414982"/>
                </a:lnTo>
                <a:lnTo>
                  <a:pt x="378171" y="434140"/>
                </a:lnTo>
                <a:lnTo>
                  <a:pt x="425543" y="452895"/>
                </a:lnTo>
                <a:lnTo>
                  <a:pt x="473676" y="471359"/>
                </a:lnTo>
                <a:lnTo>
                  <a:pt x="770687" y="582163"/>
                </a:lnTo>
                <a:lnTo>
                  <a:pt x="820261" y="601659"/>
                </a:lnTo>
                <a:lnTo>
                  <a:pt x="869485" y="621743"/>
                </a:lnTo>
                <a:lnTo>
                  <a:pt x="918222" y="642523"/>
                </a:lnTo>
                <a:lnTo>
                  <a:pt x="966330" y="664109"/>
                </a:lnTo>
                <a:lnTo>
                  <a:pt x="747414" y="533493"/>
                </a:lnTo>
                <a:lnTo>
                  <a:pt x="697757" y="503227"/>
                </a:lnTo>
                <a:lnTo>
                  <a:pt x="651204" y="474356"/>
                </a:lnTo>
                <a:lnTo>
                  <a:pt x="608293" y="447098"/>
                </a:lnTo>
                <a:lnTo>
                  <a:pt x="569561" y="421674"/>
                </a:lnTo>
                <a:lnTo>
                  <a:pt x="535546" y="398303"/>
                </a:lnTo>
                <a:lnTo>
                  <a:pt x="514430" y="382812"/>
                </a:lnTo>
                <a:lnTo>
                  <a:pt x="420683" y="382812"/>
                </a:lnTo>
                <a:lnTo>
                  <a:pt x="411420" y="382500"/>
                </a:lnTo>
                <a:lnTo>
                  <a:pt x="393306" y="371908"/>
                </a:lnTo>
                <a:lnTo>
                  <a:pt x="374713" y="344084"/>
                </a:lnTo>
                <a:lnTo>
                  <a:pt x="354489" y="285408"/>
                </a:lnTo>
                <a:lnTo>
                  <a:pt x="235026" y="285408"/>
                </a:lnTo>
                <a:lnTo>
                  <a:pt x="198454" y="266118"/>
                </a:lnTo>
                <a:lnTo>
                  <a:pt x="169878" y="232532"/>
                </a:lnTo>
                <a:lnTo>
                  <a:pt x="154680" y="185381"/>
                </a:lnTo>
                <a:lnTo>
                  <a:pt x="158242" y="125401"/>
                </a:lnTo>
                <a:lnTo>
                  <a:pt x="161969" y="72362"/>
                </a:lnTo>
                <a:lnTo>
                  <a:pt x="149489" y="33820"/>
                </a:lnTo>
                <a:lnTo>
                  <a:pt x="125517" y="9717"/>
                </a:lnTo>
                <a:lnTo>
                  <a:pt x="94769" y="0"/>
                </a:lnTo>
                <a:close/>
              </a:path>
              <a:path w="966470" h="664210">
                <a:moveTo>
                  <a:pt x="418699" y="316639"/>
                </a:moveTo>
                <a:lnTo>
                  <a:pt x="414424" y="322570"/>
                </a:lnTo>
                <a:lnTo>
                  <a:pt x="415047" y="334060"/>
                </a:lnTo>
                <a:lnTo>
                  <a:pt x="418276" y="348468"/>
                </a:lnTo>
                <a:lnTo>
                  <a:pt x="421819" y="363157"/>
                </a:lnTo>
                <a:lnTo>
                  <a:pt x="423385" y="375484"/>
                </a:lnTo>
                <a:lnTo>
                  <a:pt x="420683" y="382812"/>
                </a:lnTo>
                <a:lnTo>
                  <a:pt x="514430" y="382812"/>
                </a:lnTo>
                <a:lnTo>
                  <a:pt x="506786" y="377204"/>
                </a:lnTo>
                <a:lnTo>
                  <a:pt x="451105" y="332014"/>
                </a:lnTo>
                <a:lnTo>
                  <a:pt x="430161" y="318907"/>
                </a:lnTo>
                <a:lnTo>
                  <a:pt x="418699" y="316639"/>
                </a:lnTo>
                <a:close/>
              </a:path>
              <a:path w="966470" h="664210">
                <a:moveTo>
                  <a:pt x="287198" y="194019"/>
                </a:moveTo>
                <a:lnTo>
                  <a:pt x="254360" y="198698"/>
                </a:lnTo>
                <a:lnTo>
                  <a:pt x="243460" y="217154"/>
                </a:lnTo>
                <a:lnTo>
                  <a:pt x="245286" y="242218"/>
                </a:lnTo>
                <a:lnTo>
                  <a:pt x="250629" y="266727"/>
                </a:lnTo>
                <a:lnTo>
                  <a:pt x="250279" y="283512"/>
                </a:lnTo>
                <a:lnTo>
                  <a:pt x="235026" y="285408"/>
                </a:lnTo>
                <a:lnTo>
                  <a:pt x="354489" y="285408"/>
                </a:lnTo>
                <a:lnTo>
                  <a:pt x="342969" y="251989"/>
                </a:lnTo>
                <a:lnTo>
                  <a:pt x="320433" y="212534"/>
                </a:lnTo>
                <a:lnTo>
                  <a:pt x="287198" y="194019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k object 142"/>
          <p:cNvSpPr/>
          <p:nvPr/>
        </p:nvSpPr>
        <p:spPr>
          <a:xfrm>
            <a:off x="4679851" y="1209893"/>
            <a:ext cx="1837689" cy="1370330"/>
          </a:xfrm>
          <a:custGeom>
            <a:avLst/>
            <a:gdLst/>
            <a:ahLst/>
            <a:cxnLst/>
            <a:rect l="l" t="t" r="r" b="b"/>
            <a:pathLst>
              <a:path w="1837690" h="1370330">
                <a:moveTo>
                  <a:pt x="1702633" y="1194541"/>
                </a:moveTo>
                <a:lnTo>
                  <a:pt x="1675418" y="1195483"/>
                </a:lnTo>
                <a:lnTo>
                  <a:pt x="1647880" y="1208633"/>
                </a:lnTo>
                <a:lnTo>
                  <a:pt x="1627309" y="1235987"/>
                </a:lnTo>
                <a:lnTo>
                  <a:pt x="1620997" y="1279542"/>
                </a:lnTo>
                <a:lnTo>
                  <a:pt x="1627793" y="1308437"/>
                </a:lnTo>
                <a:lnTo>
                  <a:pt x="1642987" y="1332379"/>
                </a:lnTo>
                <a:lnTo>
                  <a:pt x="1664640" y="1350895"/>
                </a:lnTo>
                <a:lnTo>
                  <a:pt x="1690813" y="1363514"/>
                </a:lnTo>
                <a:lnTo>
                  <a:pt x="1719565" y="1369762"/>
                </a:lnTo>
                <a:lnTo>
                  <a:pt x="1748958" y="1369166"/>
                </a:lnTo>
                <a:lnTo>
                  <a:pt x="1801906" y="1345553"/>
                </a:lnTo>
                <a:lnTo>
                  <a:pt x="1834139" y="1288893"/>
                </a:lnTo>
                <a:lnTo>
                  <a:pt x="1837528" y="1248313"/>
                </a:lnTo>
                <a:lnTo>
                  <a:pt x="1745826" y="1248313"/>
                </a:lnTo>
                <a:lnTo>
                  <a:pt x="1741093" y="1220926"/>
                </a:lnTo>
                <a:lnTo>
                  <a:pt x="1735016" y="1206196"/>
                </a:lnTo>
                <a:lnTo>
                  <a:pt x="1723546" y="1199082"/>
                </a:lnTo>
                <a:lnTo>
                  <a:pt x="1702633" y="1194541"/>
                </a:lnTo>
                <a:close/>
              </a:path>
              <a:path w="1837690" h="1370330">
                <a:moveTo>
                  <a:pt x="1352305" y="750612"/>
                </a:moveTo>
                <a:lnTo>
                  <a:pt x="1182428" y="750612"/>
                </a:lnTo>
                <a:lnTo>
                  <a:pt x="1225058" y="757005"/>
                </a:lnTo>
                <a:lnTo>
                  <a:pt x="1270003" y="769607"/>
                </a:lnTo>
                <a:lnTo>
                  <a:pt x="1316555" y="787724"/>
                </a:lnTo>
                <a:lnTo>
                  <a:pt x="1364003" y="810659"/>
                </a:lnTo>
                <a:lnTo>
                  <a:pt x="1411637" y="837717"/>
                </a:lnTo>
                <a:lnTo>
                  <a:pt x="1458746" y="868202"/>
                </a:lnTo>
                <a:lnTo>
                  <a:pt x="1504621" y="901417"/>
                </a:lnTo>
                <a:lnTo>
                  <a:pt x="1548550" y="936668"/>
                </a:lnTo>
                <a:lnTo>
                  <a:pt x="1589825" y="973259"/>
                </a:lnTo>
                <a:lnTo>
                  <a:pt x="1627734" y="1010493"/>
                </a:lnTo>
                <a:lnTo>
                  <a:pt x="1661567" y="1047675"/>
                </a:lnTo>
                <a:lnTo>
                  <a:pt x="1690614" y="1084109"/>
                </a:lnTo>
                <a:lnTo>
                  <a:pt x="1714166" y="1119100"/>
                </a:lnTo>
                <a:lnTo>
                  <a:pt x="1741939" y="1181968"/>
                </a:lnTo>
                <a:lnTo>
                  <a:pt x="1747812" y="1232647"/>
                </a:lnTo>
                <a:lnTo>
                  <a:pt x="1746328" y="1243758"/>
                </a:lnTo>
                <a:lnTo>
                  <a:pt x="1745826" y="1248313"/>
                </a:lnTo>
                <a:lnTo>
                  <a:pt x="1837528" y="1248313"/>
                </a:lnTo>
                <a:lnTo>
                  <a:pt x="1837639" y="1246989"/>
                </a:lnTo>
                <a:lnTo>
                  <a:pt x="1830141" y="1195404"/>
                </a:lnTo>
                <a:lnTo>
                  <a:pt x="1818261" y="1157913"/>
                </a:lnTo>
                <a:lnTo>
                  <a:pt x="1801135" y="1120919"/>
                </a:lnTo>
                <a:lnTo>
                  <a:pt x="1779196" y="1084507"/>
                </a:lnTo>
                <a:lnTo>
                  <a:pt x="1752876" y="1048759"/>
                </a:lnTo>
                <a:lnTo>
                  <a:pt x="1722608" y="1013759"/>
                </a:lnTo>
                <a:lnTo>
                  <a:pt x="1688824" y="979591"/>
                </a:lnTo>
                <a:lnTo>
                  <a:pt x="1651958" y="946337"/>
                </a:lnTo>
                <a:lnTo>
                  <a:pt x="1612443" y="914082"/>
                </a:lnTo>
                <a:lnTo>
                  <a:pt x="1570710" y="882908"/>
                </a:lnTo>
                <a:lnTo>
                  <a:pt x="1527193" y="852900"/>
                </a:lnTo>
                <a:lnTo>
                  <a:pt x="1482325" y="824140"/>
                </a:lnTo>
                <a:lnTo>
                  <a:pt x="1436538" y="796712"/>
                </a:lnTo>
                <a:lnTo>
                  <a:pt x="1390265" y="770699"/>
                </a:lnTo>
                <a:lnTo>
                  <a:pt x="1352305" y="750612"/>
                </a:lnTo>
                <a:close/>
              </a:path>
              <a:path w="1837690" h="1370330">
                <a:moveTo>
                  <a:pt x="36100" y="350798"/>
                </a:moveTo>
                <a:lnTo>
                  <a:pt x="25565" y="357811"/>
                </a:lnTo>
                <a:lnTo>
                  <a:pt x="21113" y="370849"/>
                </a:lnTo>
                <a:lnTo>
                  <a:pt x="22787" y="388727"/>
                </a:lnTo>
                <a:lnTo>
                  <a:pt x="44679" y="434261"/>
                </a:lnTo>
                <a:lnTo>
                  <a:pt x="91584" y="484933"/>
                </a:lnTo>
                <a:lnTo>
                  <a:pt x="124522" y="509234"/>
                </a:lnTo>
                <a:lnTo>
                  <a:pt x="163840" y="531264"/>
                </a:lnTo>
                <a:lnTo>
                  <a:pt x="209582" y="549838"/>
                </a:lnTo>
                <a:lnTo>
                  <a:pt x="261789" y="563772"/>
                </a:lnTo>
                <a:lnTo>
                  <a:pt x="320504" y="571880"/>
                </a:lnTo>
                <a:lnTo>
                  <a:pt x="385770" y="572977"/>
                </a:lnTo>
                <a:lnTo>
                  <a:pt x="344179" y="609595"/>
                </a:lnTo>
                <a:lnTo>
                  <a:pt x="316397" y="647140"/>
                </a:lnTo>
                <a:lnTo>
                  <a:pt x="300994" y="684912"/>
                </a:lnTo>
                <a:lnTo>
                  <a:pt x="296542" y="722207"/>
                </a:lnTo>
                <a:lnTo>
                  <a:pt x="301611" y="758324"/>
                </a:lnTo>
                <a:lnTo>
                  <a:pt x="334597" y="824210"/>
                </a:lnTo>
                <a:lnTo>
                  <a:pt x="388522" y="876953"/>
                </a:lnTo>
                <a:lnTo>
                  <a:pt x="451953" y="910932"/>
                </a:lnTo>
                <a:lnTo>
                  <a:pt x="522164" y="919498"/>
                </a:lnTo>
                <a:lnTo>
                  <a:pt x="545511" y="908782"/>
                </a:lnTo>
                <a:lnTo>
                  <a:pt x="555079" y="891186"/>
                </a:lnTo>
                <a:lnTo>
                  <a:pt x="552248" y="870918"/>
                </a:lnTo>
                <a:lnTo>
                  <a:pt x="538394" y="852185"/>
                </a:lnTo>
                <a:lnTo>
                  <a:pt x="529505" y="847272"/>
                </a:lnTo>
                <a:lnTo>
                  <a:pt x="444469" y="847272"/>
                </a:lnTo>
                <a:lnTo>
                  <a:pt x="379577" y="821339"/>
                </a:lnTo>
                <a:lnTo>
                  <a:pt x="351415" y="777052"/>
                </a:lnTo>
                <a:lnTo>
                  <a:pt x="345291" y="735221"/>
                </a:lnTo>
                <a:lnTo>
                  <a:pt x="346514" y="716653"/>
                </a:lnTo>
                <a:lnTo>
                  <a:pt x="396487" y="629932"/>
                </a:lnTo>
                <a:lnTo>
                  <a:pt x="515924" y="597123"/>
                </a:lnTo>
                <a:lnTo>
                  <a:pt x="637188" y="594694"/>
                </a:lnTo>
                <a:lnTo>
                  <a:pt x="977652" y="594694"/>
                </a:lnTo>
                <a:lnTo>
                  <a:pt x="600438" y="468806"/>
                </a:lnTo>
                <a:lnTo>
                  <a:pt x="580667" y="461992"/>
                </a:lnTo>
                <a:lnTo>
                  <a:pt x="313913" y="461992"/>
                </a:lnTo>
                <a:lnTo>
                  <a:pt x="282318" y="461027"/>
                </a:lnTo>
                <a:lnTo>
                  <a:pt x="241836" y="456436"/>
                </a:lnTo>
                <a:lnTo>
                  <a:pt x="195548" y="445679"/>
                </a:lnTo>
                <a:lnTo>
                  <a:pt x="146537" y="426214"/>
                </a:lnTo>
                <a:lnTo>
                  <a:pt x="97885" y="395499"/>
                </a:lnTo>
                <a:lnTo>
                  <a:pt x="52674" y="350994"/>
                </a:lnTo>
                <a:lnTo>
                  <a:pt x="36100" y="350798"/>
                </a:lnTo>
                <a:close/>
              </a:path>
              <a:path w="1837690" h="1370330">
                <a:moveTo>
                  <a:pt x="1084139" y="706697"/>
                </a:moveTo>
                <a:lnTo>
                  <a:pt x="1031701" y="708811"/>
                </a:lnTo>
                <a:lnTo>
                  <a:pt x="974146" y="716959"/>
                </a:lnTo>
                <a:lnTo>
                  <a:pt x="915131" y="730135"/>
                </a:lnTo>
                <a:lnTo>
                  <a:pt x="858312" y="747334"/>
                </a:lnTo>
                <a:lnTo>
                  <a:pt x="807344" y="767550"/>
                </a:lnTo>
                <a:lnTo>
                  <a:pt x="765883" y="789776"/>
                </a:lnTo>
                <a:lnTo>
                  <a:pt x="719814" y="852286"/>
                </a:lnTo>
                <a:lnTo>
                  <a:pt x="735669" y="875461"/>
                </a:lnTo>
                <a:lnTo>
                  <a:pt x="766148" y="881075"/>
                </a:lnTo>
                <a:lnTo>
                  <a:pt x="792246" y="867668"/>
                </a:lnTo>
                <a:lnTo>
                  <a:pt x="803312" y="855429"/>
                </a:lnTo>
                <a:lnTo>
                  <a:pt x="821250" y="840301"/>
                </a:lnTo>
                <a:lnTo>
                  <a:pt x="879796" y="806003"/>
                </a:lnTo>
                <a:lnTo>
                  <a:pt x="921434" y="789145"/>
                </a:lnTo>
                <a:lnTo>
                  <a:pt x="972002" y="774020"/>
                </a:lnTo>
                <a:lnTo>
                  <a:pt x="1032014" y="761786"/>
                </a:lnTo>
                <a:lnTo>
                  <a:pt x="1101984" y="753599"/>
                </a:lnTo>
                <a:lnTo>
                  <a:pt x="1182428" y="750612"/>
                </a:lnTo>
                <a:lnTo>
                  <a:pt x="1352305" y="750612"/>
                </a:lnTo>
                <a:lnTo>
                  <a:pt x="1343939" y="746185"/>
                </a:lnTo>
                <a:lnTo>
                  <a:pt x="1297992" y="723254"/>
                </a:lnTo>
                <a:lnTo>
                  <a:pt x="1273308" y="711623"/>
                </a:lnTo>
                <a:lnTo>
                  <a:pt x="1127806" y="711623"/>
                </a:lnTo>
                <a:lnTo>
                  <a:pt x="1084139" y="706697"/>
                </a:lnTo>
                <a:close/>
              </a:path>
              <a:path w="1837690" h="1370330">
                <a:moveTo>
                  <a:pt x="483127" y="836155"/>
                </a:moveTo>
                <a:lnTo>
                  <a:pt x="444469" y="847272"/>
                </a:lnTo>
                <a:lnTo>
                  <a:pt x="529505" y="847272"/>
                </a:lnTo>
                <a:lnTo>
                  <a:pt x="514894" y="839195"/>
                </a:lnTo>
                <a:lnTo>
                  <a:pt x="483127" y="836155"/>
                </a:lnTo>
                <a:close/>
              </a:path>
              <a:path w="1837690" h="1370330">
                <a:moveTo>
                  <a:pt x="988163" y="598307"/>
                </a:moveTo>
                <a:lnTo>
                  <a:pt x="794937" y="598307"/>
                </a:lnTo>
                <a:lnTo>
                  <a:pt x="874366" y="609758"/>
                </a:lnTo>
                <a:lnTo>
                  <a:pt x="971723" y="644014"/>
                </a:lnTo>
                <a:lnTo>
                  <a:pt x="1127806" y="711623"/>
                </a:lnTo>
                <a:lnTo>
                  <a:pt x="1273308" y="711623"/>
                </a:lnTo>
                <a:lnTo>
                  <a:pt x="1208968" y="682470"/>
                </a:lnTo>
                <a:lnTo>
                  <a:pt x="1166756" y="664786"/>
                </a:lnTo>
                <a:lnTo>
                  <a:pt x="1124376" y="647995"/>
                </a:lnTo>
                <a:lnTo>
                  <a:pt x="1080571" y="631411"/>
                </a:lnTo>
                <a:lnTo>
                  <a:pt x="1035507" y="614997"/>
                </a:lnTo>
                <a:lnTo>
                  <a:pt x="988163" y="598307"/>
                </a:lnTo>
                <a:close/>
              </a:path>
              <a:path w="1837690" h="1370330">
                <a:moveTo>
                  <a:pt x="977652" y="594694"/>
                </a:moveTo>
                <a:lnTo>
                  <a:pt x="637188" y="594694"/>
                </a:lnTo>
                <a:lnTo>
                  <a:pt x="692640" y="599114"/>
                </a:lnTo>
                <a:lnTo>
                  <a:pt x="988163" y="598307"/>
                </a:lnTo>
                <a:lnTo>
                  <a:pt x="977652" y="594694"/>
                </a:lnTo>
                <a:close/>
              </a:path>
              <a:path w="1837690" h="1370330">
                <a:moveTo>
                  <a:pt x="89431" y="0"/>
                </a:moveTo>
                <a:lnTo>
                  <a:pt x="39682" y="44073"/>
                </a:lnTo>
                <a:lnTo>
                  <a:pt x="7367" y="101936"/>
                </a:lnTo>
                <a:lnTo>
                  <a:pt x="0" y="168697"/>
                </a:lnTo>
                <a:lnTo>
                  <a:pt x="6322" y="203618"/>
                </a:lnTo>
                <a:lnTo>
                  <a:pt x="40281" y="272947"/>
                </a:lnTo>
                <a:lnTo>
                  <a:pt x="68439" y="305919"/>
                </a:lnTo>
                <a:lnTo>
                  <a:pt x="104396" y="336804"/>
                </a:lnTo>
                <a:lnTo>
                  <a:pt x="148412" y="364885"/>
                </a:lnTo>
                <a:lnTo>
                  <a:pt x="200749" y="389442"/>
                </a:lnTo>
                <a:lnTo>
                  <a:pt x="261666" y="409757"/>
                </a:lnTo>
                <a:lnTo>
                  <a:pt x="312967" y="431688"/>
                </a:lnTo>
                <a:lnTo>
                  <a:pt x="339186" y="448114"/>
                </a:lnTo>
                <a:lnTo>
                  <a:pt x="339707" y="458420"/>
                </a:lnTo>
                <a:lnTo>
                  <a:pt x="313913" y="461992"/>
                </a:lnTo>
                <a:lnTo>
                  <a:pt x="580667" y="461992"/>
                </a:lnTo>
                <a:lnTo>
                  <a:pt x="503796" y="435073"/>
                </a:lnTo>
                <a:lnTo>
                  <a:pt x="456469" y="417816"/>
                </a:lnTo>
                <a:lnTo>
                  <a:pt x="410025" y="400249"/>
                </a:lnTo>
                <a:lnTo>
                  <a:pt x="364627" y="382335"/>
                </a:lnTo>
                <a:lnTo>
                  <a:pt x="320441" y="364037"/>
                </a:lnTo>
                <a:lnTo>
                  <a:pt x="285458" y="343896"/>
                </a:lnTo>
                <a:lnTo>
                  <a:pt x="250023" y="318019"/>
                </a:lnTo>
                <a:lnTo>
                  <a:pt x="215512" y="286785"/>
                </a:lnTo>
                <a:lnTo>
                  <a:pt x="183300" y="250578"/>
                </a:lnTo>
                <a:lnTo>
                  <a:pt x="154763" y="209779"/>
                </a:lnTo>
                <a:lnTo>
                  <a:pt x="131275" y="164769"/>
                </a:lnTo>
                <a:lnTo>
                  <a:pt x="114211" y="115930"/>
                </a:lnTo>
                <a:lnTo>
                  <a:pt x="104948" y="63644"/>
                </a:lnTo>
                <a:lnTo>
                  <a:pt x="102994" y="12846"/>
                </a:lnTo>
                <a:lnTo>
                  <a:pt x="89431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k object 143"/>
          <p:cNvSpPr/>
          <p:nvPr/>
        </p:nvSpPr>
        <p:spPr>
          <a:xfrm>
            <a:off x="5652795" y="2329585"/>
            <a:ext cx="529590" cy="147955"/>
          </a:xfrm>
          <a:custGeom>
            <a:avLst/>
            <a:gdLst/>
            <a:ahLst/>
            <a:cxnLst/>
            <a:rect l="l" t="t" r="r" b="b"/>
            <a:pathLst>
              <a:path w="529589" h="147955">
                <a:moveTo>
                  <a:pt x="497182" y="118341"/>
                </a:moveTo>
                <a:lnTo>
                  <a:pt x="344830" y="118341"/>
                </a:lnTo>
                <a:lnTo>
                  <a:pt x="400019" y="122927"/>
                </a:lnTo>
                <a:lnTo>
                  <a:pt x="460551" y="133016"/>
                </a:lnTo>
                <a:lnTo>
                  <a:pt x="509374" y="143105"/>
                </a:lnTo>
                <a:lnTo>
                  <a:pt x="529437" y="147691"/>
                </a:lnTo>
                <a:lnTo>
                  <a:pt x="518162" y="136793"/>
                </a:lnTo>
                <a:lnTo>
                  <a:pt x="500181" y="120751"/>
                </a:lnTo>
                <a:lnTo>
                  <a:pt x="497182" y="118341"/>
                </a:lnTo>
                <a:close/>
              </a:path>
              <a:path w="529589" h="147955">
                <a:moveTo>
                  <a:pt x="332426" y="24054"/>
                </a:moveTo>
                <a:lnTo>
                  <a:pt x="195960" y="24054"/>
                </a:lnTo>
                <a:lnTo>
                  <a:pt x="196570" y="40275"/>
                </a:lnTo>
                <a:lnTo>
                  <a:pt x="185966" y="64553"/>
                </a:lnTo>
                <a:lnTo>
                  <a:pt x="164388" y="82242"/>
                </a:lnTo>
                <a:lnTo>
                  <a:pt x="147192" y="98464"/>
                </a:lnTo>
                <a:lnTo>
                  <a:pt x="149732" y="118341"/>
                </a:lnTo>
                <a:lnTo>
                  <a:pt x="177288" y="130880"/>
                </a:lnTo>
                <a:lnTo>
                  <a:pt x="218024" y="125150"/>
                </a:lnTo>
                <a:lnTo>
                  <a:pt x="261679" y="106260"/>
                </a:lnTo>
                <a:lnTo>
                  <a:pt x="297992" y="79314"/>
                </a:lnTo>
                <a:lnTo>
                  <a:pt x="444805" y="79314"/>
                </a:lnTo>
                <a:lnTo>
                  <a:pt x="409331" y="57903"/>
                </a:lnTo>
                <a:lnTo>
                  <a:pt x="367858" y="37425"/>
                </a:lnTo>
                <a:lnTo>
                  <a:pt x="332426" y="24054"/>
                </a:lnTo>
                <a:close/>
              </a:path>
              <a:path w="529589" h="147955">
                <a:moveTo>
                  <a:pt x="444805" y="79314"/>
                </a:moveTo>
                <a:lnTo>
                  <a:pt x="297992" y="79314"/>
                </a:lnTo>
                <a:lnTo>
                  <a:pt x="273507" y="115025"/>
                </a:lnTo>
                <a:lnTo>
                  <a:pt x="277539" y="125150"/>
                </a:lnTo>
                <a:lnTo>
                  <a:pt x="303507" y="122114"/>
                </a:lnTo>
                <a:lnTo>
                  <a:pt x="344830" y="118341"/>
                </a:lnTo>
                <a:lnTo>
                  <a:pt x="497182" y="118341"/>
                </a:lnTo>
                <a:lnTo>
                  <a:pt x="475826" y="101180"/>
                </a:lnTo>
                <a:lnTo>
                  <a:pt x="445432" y="79693"/>
                </a:lnTo>
                <a:lnTo>
                  <a:pt x="444805" y="79314"/>
                </a:lnTo>
                <a:close/>
              </a:path>
              <a:path w="529589" h="147955">
                <a:moveTo>
                  <a:pt x="214537" y="0"/>
                </a:moveTo>
                <a:lnTo>
                  <a:pt x="154908" y="907"/>
                </a:lnTo>
                <a:lnTo>
                  <a:pt x="91573" y="11194"/>
                </a:lnTo>
                <a:lnTo>
                  <a:pt x="24866" y="32477"/>
                </a:lnTo>
                <a:lnTo>
                  <a:pt x="0" y="65116"/>
                </a:lnTo>
                <a:lnTo>
                  <a:pt x="16498" y="77746"/>
                </a:lnTo>
                <a:lnTo>
                  <a:pt x="45552" y="85187"/>
                </a:lnTo>
                <a:lnTo>
                  <a:pt x="82108" y="85391"/>
                </a:lnTo>
                <a:lnTo>
                  <a:pt x="121118" y="76309"/>
                </a:lnTo>
                <a:lnTo>
                  <a:pt x="157530" y="55896"/>
                </a:lnTo>
                <a:lnTo>
                  <a:pt x="180100" y="41376"/>
                </a:lnTo>
                <a:lnTo>
                  <a:pt x="191690" y="27592"/>
                </a:lnTo>
                <a:lnTo>
                  <a:pt x="195960" y="24054"/>
                </a:lnTo>
                <a:lnTo>
                  <a:pt x="332426" y="24054"/>
                </a:lnTo>
                <a:lnTo>
                  <a:pt x="321346" y="19873"/>
                </a:lnTo>
                <a:lnTo>
                  <a:pt x="270127" y="6859"/>
                </a:lnTo>
                <a:lnTo>
                  <a:pt x="214537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k object 144"/>
          <p:cNvSpPr/>
          <p:nvPr/>
        </p:nvSpPr>
        <p:spPr>
          <a:xfrm>
            <a:off x="5231701" y="1866508"/>
            <a:ext cx="279400" cy="153035"/>
          </a:xfrm>
          <a:custGeom>
            <a:avLst/>
            <a:gdLst/>
            <a:ahLst/>
            <a:cxnLst/>
            <a:rect l="l" t="t" r="r" b="b"/>
            <a:pathLst>
              <a:path w="279400" h="153035">
                <a:moveTo>
                  <a:pt x="132383" y="0"/>
                </a:moveTo>
                <a:lnTo>
                  <a:pt x="65748" y="4508"/>
                </a:lnTo>
                <a:lnTo>
                  <a:pt x="20198" y="16652"/>
                </a:lnTo>
                <a:lnTo>
                  <a:pt x="0" y="37415"/>
                </a:lnTo>
                <a:lnTo>
                  <a:pt x="3668" y="59387"/>
                </a:lnTo>
                <a:lnTo>
                  <a:pt x="29719" y="75158"/>
                </a:lnTo>
                <a:lnTo>
                  <a:pt x="76670" y="77317"/>
                </a:lnTo>
                <a:lnTo>
                  <a:pt x="49651" y="108436"/>
                </a:lnTo>
                <a:lnTo>
                  <a:pt x="51059" y="138559"/>
                </a:lnTo>
                <a:lnTo>
                  <a:pt x="71200" y="152876"/>
                </a:lnTo>
                <a:lnTo>
                  <a:pt x="100381" y="136575"/>
                </a:lnTo>
                <a:lnTo>
                  <a:pt x="137064" y="101660"/>
                </a:lnTo>
                <a:lnTo>
                  <a:pt x="182706" y="71524"/>
                </a:lnTo>
                <a:lnTo>
                  <a:pt x="231876" y="48319"/>
                </a:lnTo>
                <a:lnTo>
                  <a:pt x="279146" y="34200"/>
                </a:lnTo>
                <a:lnTo>
                  <a:pt x="219076" y="12062"/>
                </a:lnTo>
                <a:lnTo>
                  <a:pt x="176824" y="1590"/>
                </a:lnTo>
                <a:lnTo>
                  <a:pt x="132383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k object 145"/>
          <p:cNvSpPr/>
          <p:nvPr/>
        </p:nvSpPr>
        <p:spPr>
          <a:xfrm>
            <a:off x="6106021" y="2525856"/>
            <a:ext cx="257175" cy="204470"/>
          </a:xfrm>
          <a:custGeom>
            <a:avLst/>
            <a:gdLst/>
            <a:ahLst/>
            <a:cxnLst/>
            <a:rect l="l" t="t" r="r" b="b"/>
            <a:pathLst>
              <a:path w="257175" h="204469">
                <a:moveTo>
                  <a:pt x="96067" y="0"/>
                </a:moveTo>
                <a:lnTo>
                  <a:pt x="83273" y="10001"/>
                </a:lnTo>
                <a:lnTo>
                  <a:pt x="81602" y="30025"/>
                </a:lnTo>
                <a:lnTo>
                  <a:pt x="100280" y="56894"/>
                </a:lnTo>
                <a:lnTo>
                  <a:pt x="47346" y="79417"/>
                </a:lnTo>
                <a:lnTo>
                  <a:pt x="13440" y="110379"/>
                </a:lnTo>
                <a:lnTo>
                  <a:pt x="0" y="146386"/>
                </a:lnTo>
                <a:lnTo>
                  <a:pt x="8459" y="184047"/>
                </a:lnTo>
                <a:lnTo>
                  <a:pt x="33056" y="203863"/>
                </a:lnTo>
                <a:lnTo>
                  <a:pt x="59715" y="196864"/>
                </a:lnTo>
                <a:lnTo>
                  <a:pt x="77626" y="175592"/>
                </a:lnTo>
                <a:lnTo>
                  <a:pt x="76145" y="154837"/>
                </a:lnTo>
                <a:lnTo>
                  <a:pt x="44844" y="154837"/>
                </a:lnTo>
                <a:lnTo>
                  <a:pt x="51929" y="129100"/>
                </a:lnTo>
                <a:lnTo>
                  <a:pt x="72073" y="109399"/>
                </a:lnTo>
                <a:lnTo>
                  <a:pt x="101517" y="96934"/>
                </a:lnTo>
                <a:lnTo>
                  <a:pt x="136497" y="92900"/>
                </a:lnTo>
                <a:lnTo>
                  <a:pt x="234150" y="92900"/>
                </a:lnTo>
                <a:lnTo>
                  <a:pt x="228897" y="82816"/>
                </a:lnTo>
                <a:lnTo>
                  <a:pt x="195347" y="50338"/>
                </a:lnTo>
                <a:lnTo>
                  <a:pt x="159199" y="27590"/>
                </a:lnTo>
                <a:lnTo>
                  <a:pt x="128365" y="12550"/>
                </a:lnTo>
                <a:lnTo>
                  <a:pt x="110757" y="3199"/>
                </a:lnTo>
                <a:lnTo>
                  <a:pt x="96067" y="0"/>
                </a:lnTo>
                <a:close/>
              </a:path>
              <a:path w="257175" h="204469">
                <a:moveTo>
                  <a:pt x="234150" y="92900"/>
                </a:moveTo>
                <a:lnTo>
                  <a:pt x="136497" y="92900"/>
                </a:lnTo>
                <a:lnTo>
                  <a:pt x="173253" y="98497"/>
                </a:lnTo>
                <a:lnTo>
                  <a:pt x="208022" y="114923"/>
                </a:lnTo>
                <a:lnTo>
                  <a:pt x="237043" y="143374"/>
                </a:lnTo>
                <a:lnTo>
                  <a:pt x="256553" y="185050"/>
                </a:lnTo>
                <a:lnTo>
                  <a:pt x="251937" y="127046"/>
                </a:lnTo>
                <a:lnTo>
                  <a:pt x="234150" y="92900"/>
                </a:lnTo>
                <a:close/>
              </a:path>
              <a:path w="257175" h="204469">
                <a:moveTo>
                  <a:pt x="57071" y="133200"/>
                </a:moveTo>
                <a:lnTo>
                  <a:pt x="51582" y="138785"/>
                </a:lnTo>
                <a:lnTo>
                  <a:pt x="44844" y="154837"/>
                </a:lnTo>
                <a:lnTo>
                  <a:pt x="76145" y="154837"/>
                </a:lnTo>
                <a:lnTo>
                  <a:pt x="75985" y="152589"/>
                </a:lnTo>
                <a:lnTo>
                  <a:pt x="64233" y="137872"/>
                </a:lnTo>
                <a:lnTo>
                  <a:pt x="57071" y="13320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k object 146"/>
          <p:cNvSpPr/>
          <p:nvPr/>
        </p:nvSpPr>
        <p:spPr>
          <a:xfrm>
            <a:off x="6264795" y="2947213"/>
            <a:ext cx="393065" cy="846455"/>
          </a:xfrm>
          <a:custGeom>
            <a:avLst/>
            <a:gdLst/>
            <a:ahLst/>
            <a:cxnLst/>
            <a:rect l="l" t="t" r="r" b="b"/>
            <a:pathLst>
              <a:path w="393065" h="846454">
                <a:moveTo>
                  <a:pt x="57398" y="704282"/>
                </a:moveTo>
                <a:lnTo>
                  <a:pt x="26503" y="715403"/>
                </a:lnTo>
                <a:lnTo>
                  <a:pt x="9245" y="735837"/>
                </a:lnTo>
                <a:lnTo>
                  <a:pt x="0" y="763542"/>
                </a:lnTo>
                <a:lnTo>
                  <a:pt x="1962" y="793484"/>
                </a:lnTo>
                <a:lnTo>
                  <a:pt x="18327" y="820630"/>
                </a:lnTo>
                <a:lnTo>
                  <a:pt x="52290" y="839943"/>
                </a:lnTo>
                <a:lnTo>
                  <a:pt x="107046" y="846391"/>
                </a:lnTo>
                <a:lnTo>
                  <a:pt x="140176" y="841588"/>
                </a:lnTo>
                <a:lnTo>
                  <a:pt x="173667" y="829263"/>
                </a:lnTo>
                <a:lnTo>
                  <a:pt x="206900" y="810013"/>
                </a:lnTo>
                <a:lnTo>
                  <a:pt x="239259" y="784431"/>
                </a:lnTo>
                <a:lnTo>
                  <a:pt x="256898" y="766533"/>
                </a:lnTo>
                <a:lnTo>
                  <a:pt x="123923" y="766533"/>
                </a:lnTo>
                <a:lnTo>
                  <a:pt x="100328" y="759078"/>
                </a:lnTo>
                <a:lnTo>
                  <a:pt x="101566" y="732395"/>
                </a:lnTo>
                <a:lnTo>
                  <a:pt x="84837" y="712038"/>
                </a:lnTo>
                <a:lnTo>
                  <a:pt x="57398" y="704282"/>
                </a:lnTo>
                <a:close/>
              </a:path>
              <a:path w="393065" h="846454">
                <a:moveTo>
                  <a:pt x="256959" y="79923"/>
                </a:moveTo>
                <a:lnTo>
                  <a:pt x="123923" y="79923"/>
                </a:lnTo>
                <a:lnTo>
                  <a:pt x="149655" y="84902"/>
                </a:lnTo>
                <a:lnTo>
                  <a:pt x="176436" y="101090"/>
                </a:lnTo>
                <a:lnTo>
                  <a:pt x="228793" y="162088"/>
                </a:lnTo>
                <a:lnTo>
                  <a:pt x="252192" y="204399"/>
                </a:lnTo>
                <a:lnTo>
                  <a:pt x="272285" y="252919"/>
                </a:lnTo>
                <a:lnTo>
                  <a:pt x="287985" y="306396"/>
                </a:lnTo>
                <a:lnTo>
                  <a:pt x="298204" y="363583"/>
                </a:lnTo>
                <a:lnTo>
                  <a:pt x="301852" y="423227"/>
                </a:lnTo>
                <a:lnTo>
                  <a:pt x="298204" y="482857"/>
                </a:lnTo>
                <a:lnTo>
                  <a:pt x="287985" y="540032"/>
                </a:lnTo>
                <a:lnTo>
                  <a:pt x="272285" y="593502"/>
                </a:lnTo>
                <a:lnTo>
                  <a:pt x="252192" y="642016"/>
                </a:lnTo>
                <a:lnTo>
                  <a:pt x="228793" y="684326"/>
                </a:lnTo>
                <a:lnTo>
                  <a:pt x="203179" y="719183"/>
                </a:lnTo>
                <a:lnTo>
                  <a:pt x="149655" y="761535"/>
                </a:lnTo>
                <a:lnTo>
                  <a:pt x="123923" y="766533"/>
                </a:lnTo>
                <a:lnTo>
                  <a:pt x="256898" y="766533"/>
                </a:lnTo>
                <a:lnTo>
                  <a:pt x="298878" y="716653"/>
                </a:lnTo>
                <a:lnTo>
                  <a:pt x="324904" y="675646"/>
                </a:lnTo>
                <a:lnTo>
                  <a:pt x="347583" y="630687"/>
                </a:lnTo>
                <a:lnTo>
                  <a:pt x="366298" y="582371"/>
                </a:lnTo>
                <a:lnTo>
                  <a:pt x="380431" y="531292"/>
                </a:lnTo>
                <a:lnTo>
                  <a:pt x="389364" y="478046"/>
                </a:lnTo>
                <a:lnTo>
                  <a:pt x="392479" y="423227"/>
                </a:lnTo>
                <a:lnTo>
                  <a:pt x="389364" y="368381"/>
                </a:lnTo>
                <a:lnTo>
                  <a:pt x="380431" y="315116"/>
                </a:lnTo>
                <a:lnTo>
                  <a:pt x="366298" y="264025"/>
                </a:lnTo>
                <a:lnTo>
                  <a:pt x="347583" y="215703"/>
                </a:lnTo>
                <a:lnTo>
                  <a:pt x="324904" y="170742"/>
                </a:lnTo>
                <a:lnTo>
                  <a:pt x="298878" y="129736"/>
                </a:lnTo>
                <a:lnTo>
                  <a:pt x="270124" y="93279"/>
                </a:lnTo>
                <a:lnTo>
                  <a:pt x="256959" y="79923"/>
                </a:lnTo>
                <a:close/>
              </a:path>
              <a:path w="393065" h="846454">
                <a:moveTo>
                  <a:pt x="107046" y="0"/>
                </a:moveTo>
                <a:lnTo>
                  <a:pt x="52290" y="6427"/>
                </a:lnTo>
                <a:lnTo>
                  <a:pt x="18327" y="25741"/>
                </a:lnTo>
                <a:lnTo>
                  <a:pt x="1962" y="52900"/>
                </a:lnTo>
                <a:lnTo>
                  <a:pt x="0" y="82865"/>
                </a:lnTo>
                <a:lnTo>
                  <a:pt x="9245" y="110595"/>
                </a:lnTo>
                <a:lnTo>
                  <a:pt x="26503" y="131051"/>
                </a:lnTo>
                <a:lnTo>
                  <a:pt x="57398" y="142167"/>
                </a:lnTo>
                <a:lnTo>
                  <a:pt x="84837" y="134386"/>
                </a:lnTo>
                <a:lnTo>
                  <a:pt x="101566" y="114025"/>
                </a:lnTo>
                <a:lnTo>
                  <a:pt x="100328" y="87401"/>
                </a:lnTo>
                <a:lnTo>
                  <a:pt x="123923" y="79923"/>
                </a:lnTo>
                <a:lnTo>
                  <a:pt x="256959" y="79923"/>
                </a:lnTo>
                <a:lnTo>
                  <a:pt x="239259" y="61965"/>
                </a:lnTo>
                <a:lnTo>
                  <a:pt x="206900" y="36386"/>
                </a:lnTo>
                <a:lnTo>
                  <a:pt x="173667" y="17136"/>
                </a:lnTo>
                <a:lnTo>
                  <a:pt x="140176" y="4810"/>
                </a:lnTo>
                <a:lnTo>
                  <a:pt x="107046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k object 147"/>
          <p:cNvSpPr/>
          <p:nvPr/>
        </p:nvSpPr>
        <p:spPr>
          <a:xfrm>
            <a:off x="6381973" y="3055577"/>
            <a:ext cx="97790" cy="631825"/>
          </a:xfrm>
          <a:custGeom>
            <a:avLst/>
            <a:gdLst/>
            <a:ahLst/>
            <a:cxnLst/>
            <a:rect l="l" t="t" r="r" b="b"/>
            <a:pathLst>
              <a:path w="97789" h="631825">
                <a:moveTo>
                  <a:pt x="10020" y="0"/>
                </a:moveTo>
                <a:lnTo>
                  <a:pt x="6718" y="0"/>
                </a:lnTo>
                <a:lnTo>
                  <a:pt x="0" y="14452"/>
                </a:lnTo>
                <a:lnTo>
                  <a:pt x="16944" y="40662"/>
                </a:lnTo>
                <a:lnTo>
                  <a:pt x="32897" y="79366"/>
                </a:lnTo>
                <a:lnTo>
                  <a:pt x="47272" y="126720"/>
                </a:lnTo>
                <a:lnTo>
                  <a:pt x="59477" y="178878"/>
                </a:lnTo>
                <a:lnTo>
                  <a:pt x="68925" y="231994"/>
                </a:lnTo>
                <a:lnTo>
                  <a:pt x="75026" y="282222"/>
                </a:lnTo>
                <a:lnTo>
                  <a:pt x="77190" y="325716"/>
                </a:lnTo>
                <a:lnTo>
                  <a:pt x="74266" y="375787"/>
                </a:lnTo>
                <a:lnTo>
                  <a:pt x="66119" y="431886"/>
                </a:lnTo>
                <a:lnTo>
                  <a:pt x="53682" y="489029"/>
                </a:lnTo>
                <a:lnTo>
                  <a:pt x="37893" y="542233"/>
                </a:lnTo>
                <a:lnTo>
                  <a:pt x="19687" y="586514"/>
                </a:lnTo>
                <a:lnTo>
                  <a:pt x="0" y="616889"/>
                </a:lnTo>
                <a:lnTo>
                  <a:pt x="6718" y="631342"/>
                </a:lnTo>
                <a:lnTo>
                  <a:pt x="10020" y="631342"/>
                </a:lnTo>
                <a:lnTo>
                  <a:pt x="29325" y="603926"/>
                </a:lnTo>
                <a:lnTo>
                  <a:pt x="49101" y="563414"/>
                </a:lnTo>
                <a:lnTo>
                  <a:pt x="67573" y="512571"/>
                </a:lnTo>
                <a:lnTo>
                  <a:pt x="82965" y="454164"/>
                </a:lnTo>
                <a:lnTo>
                  <a:pt x="93502" y="390957"/>
                </a:lnTo>
                <a:lnTo>
                  <a:pt x="97409" y="325716"/>
                </a:lnTo>
                <a:lnTo>
                  <a:pt x="94507" y="268663"/>
                </a:lnTo>
                <a:lnTo>
                  <a:pt x="86548" y="211032"/>
                </a:lnTo>
                <a:lnTo>
                  <a:pt x="74650" y="155274"/>
                </a:lnTo>
                <a:lnTo>
                  <a:pt x="59930" y="103840"/>
                </a:lnTo>
                <a:lnTo>
                  <a:pt x="43507" y="59182"/>
                </a:lnTo>
                <a:lnTo>
                  <a:pt x="26497" y="23752"/>
                </a:lnTo>
                <a:lnTo>
                  <a:pt x="10020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k object 148"/>
          <p:cNvSpPr/>
          <p:nvPr/>
        </p:nvSpPr>
        <p:spPr>
          <a:xfrm>
            <a:off x="6442397" y="3622303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519" y="0"/>
                </a:moveTo>
                <a:lnTo>
                  <a:pt x="5626" y="0"/>
                </a:lnTo>
                <a:lnTo>
                  <a:pt x="0" y="5638"/>
                </a:lnTo>
                <a:lnTo>
                  <a:pt x="0" y="19507"/>
                </a:lnTo>
                <a:lnTo>
                  <a:pt x="5626" y="25146"/>
                </a:lnTo>
                <a:lnTo>
                  <a:pt x="19519" y="25146"/>
                </a:lnTo>
                <a:lnTo>
                  <a:pt x="25209" y="19507"/>
                </a:lnTo>
                <a:lnTo>
                  <a:pt x="25209" y="5638"/>
                </a:lnTo>
                <a:lnTo>
                  <a:pt x="19519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k object 149"/>
          <p:cNvSpPr/>
          <p:nvPr/>
        </p:nvSpPr>
        <p:spPr>
          <a:xfrm>
            <a:off x="6470092" y="3564320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583" y="0"/>
                </a:moveTo>
                <a:lnTo>
                  <a:pt x="5638" y="0"/>
                </a:lnTo>
                <a:lnTo>
                  <a:pt x="0" y="5651"/>
                </a:lnTo>
                <a:lnTo>
                  <a:pt x="0" y="19583"/>
                </a:lnTo>
                <a:lnTo>
                  <a:pt x="5638" y="25222"/>
                </a:lnTo>
                <a:lnTo>
                  <a:pt x="19583" y="25222"/>
                </a:lnTo>
                <a:lnTo>
                  <a:pt x="25209" y="19583"/>
                </a:lnTo>
                <a:lnTo>
                  <a:pt x="25209" y="5651"/>
                </a:lnTo>
                <a:lnTo>
                  <a:pt x="19583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k object 150"/>
          <p:cNvSpPr/>
          <p:nvPr/>
        </p:nvSpPr>
        <p:spPr>
          <a:xfrm>
            <a:off x="6492750" y="3501436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545" y="0"/>
                </a:moveTo>
                <a:lnTo>
                  <a:pt x="5575" y="0"/>
                </a:lnTo>
                <a:lnTo>
                  <a:pt x="0" y="5638"/>
                </a:lnTo>
                <a:lnTo>
                  <a:pt x="0" y="19519"/>
                </a:lnTo>
                <a:lnTo>
                  <a:pt x="5575" y="25146"/>
                </a:lnTo>
                <a:lnTo>
                  <a:pt x="19545" y="25146"/>
                </a:lnTo>
                <a:lnTo>
                  <a:pt x="25184" y="19519"/>
                </a:lnTo>
                <a:lnTo>
                  <a:pt x="25184" y="5638"/>
                </a:lnTo>
                <a:lnTo>
                  <a:pt x="19545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k object 151"/>
          <p:cNvSpPr/>
          <p:nvPr/>
        </p:nvSpPr>
        <p:spPr>
          <a:xfrm>
            <a:off x="6505376" y="3425830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494" y="0"/>
                </a:moveTo>
                <a:lnTo>
                  <a:pt x="5626" y="0"/>
                </a:lnTo>
                <a:lnTo>
                  <a:pt x="0" y="5638"/>
                </a:lnTo>
                <a:lnTo>
                  <a:pt x="0" y="19519"/>
                </a:lnTo>
                <a:lnTo>
                  <a:pt x="5626" y="25158"/>
                </a:lnTo>
                <a:lnTo>
                  <a:pt x="19494" y="25158"/>
                </a:lnTo>
                <a:lnTo>
                  <a:pt x="25196" y="19519"/>
                </a:lnTo>
                <a:lnTo>
                  <a:pt x="25196" y="5638"/>
                </a:lnTo>
                <a:lnTo>
                  <a:pt x="19494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k object 152"/>
          <p:cNvSpPr/>
          <p:nvPr/>
        </p:nvSpPr>
        <p:spPr>
          <a:xfrm>
            <a:off x="6442397" y="3100902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519" y="0"/>
                </a:moveTo>
                <a:lnTo>
                  <a:pt x="5626" y="0"/>
                </a:lnTo>
                <a:lnTo>
                  <a:pt x="0" y="5638"/>
                </a:lnTo>
                <a:lnTo>
                  <a:pt x="0" y="19507"/>
                </a:lnTo>
                <a:lnTo>
                  <a:pt x="5626" y="25222"/>
                </a:lnTo>
                <a:lnTo>
                  <a:pt x="19519" y="25222"/>
                </a:lnTo>
                <a:lnTo>
                  <a:pt x="25209" y="19507"/>
                </a:lnTo>
                <a:lnTo>
                  <a:pt x="25209" y="5638"/>
                </a:lnTo>
                <a:lnTo>
                  <a:pt x="19519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k object 153"/>
          <p:cNvSpPr/>
          <p:nvPr/>
        </p:nvSpPr>
        <p:spPr>
          <a:xfrm>
            <a:off x="6470092" y="3158790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583" y="0"/>
                </a:moveTo>
                <a:lnTo>
                  <a:pt x="5638" y="0"/>
                </a:lnTo>
                <a:lnTo>
                  <a:pt x="0" y="5638"/>
                </a:lnTo>
                <a:lnTo>
                  <a:pt x="0" y="19507"/>
                </a:lnTo>
                <a:lnTo>
                  <a:pt x="5638" y="25171"/>
                </a:lnTo>
                <a:lnTo>
                  <a:pt x="19583" y="25171"/>
                </a:lnTo>
                <a:lnTo>
                  <a:pt x="25209" y="19507"/>
                </a:lnTo>
                <a:lnTo>
                  <a:pt x="25209" y="5638"/>
                </a:lnTo>
                <a:lnTo>
                  <a:pt x="19583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k object 154"/>
          <p:cNvSpPr/>
          <p:nvPr/>
        </p:nvSpPr>
        <p:spPr>
          <a:xfrm>
            <a:off x="6492750" y="3221825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545" y="0"/>
                </a:moveTo>
                <a:lnTo>
                  <a:pt x="5575" y="0"/>
                </a:lnTo>
                <a:lnTo>
                  <a:pt x="0" y="5626"/>
                </a:lnTo>
                <a:lnTo>
                  <a:pt x="0" y="19507"/>
                </a:lnTo>
                <a:lnTo>
                  <a:pt x="5575" y="25158"/>
                </a:lnTo>
                <a:lnTo>
                  <a:pt x="19545" y="25158"/>
                </a:lnTo>
                <a:lnTo>
                  <a:pt x="25184" y="19507"/>
                </a:lnTo>
                <a:lnTo>
                  <a:pt x="25184" y="5626"/>
                </a:lnTo>
                <a:lnTo>
                  <a:pt x="19545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k object 155"/>
          <p:cNvSpPr/>
          <p:nvPr/>
        </p:nvSpPr>
        <p:spPr>
          <a:xfrm>
            <a:off x="6505376" y="3297361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494" y="0"/>
                </a:moveTo>
                <a:lnTo>
                  <a:pt x="5626" y="0"/>
                </a:lnTo>
                <a:lnTo>
                  <a:pt x="0" y="5651"/>
                </a:lnTo>
                <a:lnTo>
                  <a:pt x="0" y="19596"/>
                </a:lnTo>
                <a:lnTo>
                  <a:pt x="5626" y="25158"/>
                </a:lnTo>
                <a:lnTo>
                  <a:pt x="19494" y="25158"/>
                </a:lnTo>
                <a:lnTo>
                  <a:pt x="25196" y="19596"/>
                </a:lnTo>
                <a:lnTo>
                  <a:pt x="25196" y="5651"/>
                </a:lnTo>
                <a:lnTo>
                  <a:pt x="19494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k object 156"/>
          <p:cNvSpPr/>
          <p:nvPr/>
        </p:nvSpPr>
        <p:spPr>
          <a:xfrm>
            <a:off x="6511280" y="3363736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4" h="26035">
                <a:moveTo>
                  <a:pt x="20167" y="0"/>
                </a:moveTo>
                <a:lnTo>
                  <a:pt x="5778" y="0"/>
                </a:lnTo>
                <a:lnTo>
                  <a:pt x="0" y="5778"/>
                </a:lnTo>
                <a:lnTo>
                  <a:pt x="0" y="20167"/>
                </a:lnTo>
                <a:lnTo>
                  <a:pt x="5778" y="25933"/>
                </a:lnTo>
                <a:lnTo>
                  <a:pt x="20167" y="25933"/>
                </a:lnTo>
                <a:lnTo>
                  <a:pt x="25946" y="20167"/>
                </a:lnTo>
                <a:lnTo>
                  <a:pt x="25946" y="5778"/>
                </a:lnTo>
                <a:lnTo>
                  <a:pt x="20167" y="0"/>
                </a:lnTo>
                <a:close/>
              </a:path>
            </a:pathLst>
          </a:custGeom>
          <a:solidFill>
            <a:srgbClr val="F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k object 158"/>
          <p:cNvSpPr/>
          <p:nvPr/>
        </p:nvSpPr>
        <p:spPr>
          <a:xfrm>
            <a:off x="7920316" y="1777098"/>
            <a:ext cx="6840220" cy="570865"/>
          </a:xfrm>
          <a:custGeom>
            <a:avLst/>
            <a:gdLst/>
            <a:ahLst/>
            <a:cxnLst/>
            <a:rect l="l" t="t" r="r" b="b"/>
            <a:pathLst>
              <a:path w="6840219" h="570864">
                <a:moveTo>
                  <a:pt x="0" y="570369"/>
                </a:moveTo>
                <a:lnTo>
                  <a:pt x="6839750" y="570369"/>
                </a:lnTo>
                <a:lnTo>
                  <a:pt x="6839750" y="0"/>
                </a:lnTo>
                <a:lnTo>
                  <a:pt x="0" y="0"/>
                </a:lnTo>
                <a:lnTo>
                  <a:pt x="0" y="5703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bk object 159"/>
          <p:cNvSpPr/>
          <p:nvPr/>
        </p:nvSpPr>
        <p:spPr>
          <a:xfrm>
            <a:off x="8030151" y="2060406"/>
            <a:ext cx="6660515" cy="0"/>
          </a:xfrm>
          <a:custGeom>
            <a:avLst/>
            <a:gdLst/>
            <a:ahLst/>
            <a:cxnLst/>
            <a:rect l="l" t="t" r="r" b="b"/>
            <a:pathLst>
              <a:path w="6660515">
                <a:moveTo>
                  <a:pt x="0" y="0"/>
                </a:moveTo>
                <a:lnTo>
                  <a:pt x="6660273" y="0"/>
                </a:lnTo>
              </a:path>
            </a:pathLst>
          </a:custGeom>
          <a:ln w="9004">
            <a:solidFill>
              <a:srgbClr val="F59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bk object 168"/>
          <p:cNvSpPr/>
          <p:nvPr/>
        </p:nvSpPr>
        <p:spPr>
          <a:xfrm>
            <a:off x="8021332" y="1862721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89">
                <a:moveTo>
                  <a:pt x="135699" y="135724"/>
                </a:moveTo>
                <a:lnTo>
                  <a:pt x="0" y="135724"/>
                </a:lnTo>
                <a:lnTo>
                  <a:pt x="0" y="0"/>
                </a:lnTo>
                <a:lnTo>
                  <a:pt x="135699" y="0"/>
                </a:lnTo>
                <a:lnTo>
                  <a:pt x="135699" y="135724"/>
                </a:lnTo>
                <a:close/>
              </a:path>
            </a:pathLst>
          </a:custGeom>
          <a:solidFill>
            <a:srgbClr val="F05A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932095" y="1776418"/>
            <a:ext cx="6827108" cy="505267"/>
          </a:xfrm>
          <a:prstGeom prst="rect">
            <a:avLst/>
          </a:prstGeom>
          <a:ln w="9004">
            <a:solidFill>
              <a:schemeClr val="bg1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食習慣全般（朝食摂取や栄養バランスのとれた食事、早食いなど）について</a:t>
            </a:r>
          </a:p>
          <a:p>
            <a:pPr marL="100330">
              <a:lnSpc>
                <a:spcPct val="100000"/>
              </a:lnSpc>
              <a:spcBef>
                <a:spcPts val="795"/>
              </a:spcBef>
              <a:tabLst>
                <a:tab pos="1098550" algn="l"/>
                <a:tab pos="2381250" algn="l"/>
                <a:tab pos="3236595" algn="l"/>
              </a:tabLst>
            </a:pPr>
            <a:r>
              <a:rPr lang="ja-JP" altLang="en-US" sz="1100" spc="20" dirty="0">
                <a:solidFill>
                  <a:srgbClr val="231F2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明朝"/>
              </a:rPr>
              <a:t>　　□もともと気を付けている（変化はない）　　　□よくなった　　　□かわらない　　　□悪くなった</a:t>
            </a:r>
            <a:endParaRPr sz="1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明朝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3300" y="8492373"/>
            <a:ext cx="665480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ＭＳ 明朝"/>
                <a:cs typeface="ＭＳ 明朝"/>
              </a:rPr>
              <a:t>本事業は、</a:t>
            </a:r>
            <a:endParaRPr sz="1000">
              <a:latin typeface="ＭＳ 明朝"/>
              <a:cs typeface="ＭＳ 明朝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3300" y="8667714"/>
            <a:ext cx="562375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1100" spc="5" dirty="0"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○○○○○○○○○○○○○○○○○○○○○○○共同</a:t>
            </a:r>
            <a:r>
              <a:rPr sz="1100" spc="5" dirty="0" err="1"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事業として実施いたします</a:t>
            </a:r>
            <a:r>
              <a:rPr sz="1000" spc="5" dirty="0"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。</a:t>
            </a:r>
            <a:endParaRPr sz="1000" dirty="0">
              <a:latin typeface="ＭＳ 明朝" panose="02020609040205080304" pitchFamily="17" charset="-128"/>
              <a:ea typeface="ＭＳ 明朝" panose="02020609040205080304" pitchFamily="17" charset="-128"/>
              <a:cs typeface="ＭＳ 明朝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19845" y="1419922"/>
            <a:ext cx="2240915" cy="21929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spc="-10" dirty="0">
                <a:latin typeface="HGSｺﾞｼｯｸE"/>
                <a:cs typeface="HGSｺﾞｼｯｸE"/>
              </a:rPr>
              <a:t>該当箇所に</a:t>
            </a:r>
            <a:r>
              <a:rPr lang="ja-JP" altLang="en-US" sz="1350" spc="-10" dirty="0">
                <a:latin typeface="HGSｺﾞｼｯｸE"/>
                <a:cs typeface="HGSｺﾞｼｯｸE"/>
              </a:rPr>
              <a:t>□</a:t>
            </a:r>
            <a:r>
              <a:rPr sz="1350" spc="-10" dirty="0">
                <a:latin typeface="HGSｺﾞｼｯｸE"/>
                <a:cs typeface="HGSｺﾞｼｯｸE"/>
              </a:rPr>
              <a:t>してください。</a:t>
            </a:r>
            <a:endParaRPr sz="1350" dirty="0">
              <a:latin typeface="HGSｺﾞｼｯｸE"/>
              <a:cs typeface="HGSｺﾞｼｯｸ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835092" y="1446049"/>
            <a:ext cx="144000" cy="180000"/>
          </a:xfrm>
          <a:custGeom>
            <a:avLst/>
            <a:gdLst/>
            <a:ahLst/>
            <a:cxnLst/>
            <a:rect l="l" t="t" r="r" b="b"/>
            <a:pathLst>
              <a:path w="205104" h="133984">
                <a:moveTo>
                  <a:pt x="0" y="35521"/>
                </a:moveTo>
                <a:lnTo>
                  <a:pt x="65570" y="133883"/>
                </a:lnTo>
                <a:lnTo>
                  <a:pt x="204927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0316" y="2472500"/>
            <a:ext cx="6840220" cy="570865"/>
          </a:xfrm>
          <a:custGeom>
            <a:avLst/>
            <a:gdLst/>
            <a:ahLst/>
            <a:cxnLst/>
            <a:rect l="l" t="t" r="r" b="b"/>
            <a:pathLst>
              <a:path w="6840219" h="570864">
                <a:moveTo>
                  <a:pt x="0" y="570369"/>
                </a:moveTo>
                <a:lnTo>
                  <a:pt x="6839750" y="570369"/>
                </a:lnTo>
                <a:lnTo>
                  <a:pt x="6839750" y="0"/>
                </a:lnTo>
                <a:lnTo>
                  <a:pt x="0" y="0"/>
                </a:lnTo>
                <a:lnTo>
                  <a:pt x="0" y="5703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18983" y="2472500"/>
            <a:ext cx="6840220" cy="570865"/>
          </a:xfrm>
          <a:custGeom>
            <a:avLst/>
            <a:gdLst/>
            <a:ahLst/>
            <a:cxnLst/>
            <a:rect l="l" t="t" r="r" b="b"/>
            <a:pathLst>
              <a:path w="6840219" h="570864">
                <a:moveTo>
                  <a:pt x="0" y="570369"/>
                </a:moveTo>
                <a:lnTo>
                  <a:pt x="6839750" y="570369"/>
                </a:lnTo>
                <a:lnTo>
                  <a:pt x="6839750" y="0"/>
                </a:lnTo>
                <a:lnTo>
                  <a:pt x="0" y="0"/>
                </a:lnTo>
                <a:lnTo>
                  <a:pt x="0" y="570369"/>
                </a:lnTo>
                <a:close/>
              </a:path>
            </a:pathLst>
          </a:custGeom>
          <a:ln w="9004">
            <a:solidFill>
              <a:srgbClr val="F59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030151" y="2777255"/>
            <a:ext cx="6660515" cy="0"/>
          </a:xfrm>
          <a:custGeom>
            <a:avLst/>
            <a:gdLst/>
            <a:ahLst/>
            <a:cxnLst/>
            <a:rect l="l" t="t" r="r" b="b"/>
            <a:pathLst>
              <a:path w="6660515">
                <a:moveTo>
                  <a:pt x="0" y="0"/>
                </a:moveTo>
                <a:lnTo>
                  <a:pt x="6660273" y="0"/>
                </a:lnTo>
              </a:path>
            </a:pathLst>
          </a:custGeom>
          <a:ln w="9004">
            <a:solidFill>
              <a:srgbClr val="F59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21332" y="2577160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89">
                <a:moveTo>
                  <a:pt x="135712" y="135712"/>
                </a:moveTo>
                <a:lnTo>
                  <a:pt x="0" y="135712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12"/>
                </a:lnTo>
                <a:close/>
              </a:path>
            </a:pathLst>
          </a:custGeom>
          <a:solidFill>
            <a:srgbClr val="F05A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020050" y="2402067"/>
            <a:ext cx="6170918" cy="621965"/>
          </a:xfrm>
          <a:prstGeom prst="rect">
            <a:avLst/>
          </a:prstGeom>
          <a:ln w="6350">
            <a:noFill/>
          </a:ln>
        </p:spPr>
        <p:txBody>
          <a:bodyPr vert="horz" wrap="square" lIns="0" tIns="113030" rIns="0" bIns="0" rtlCol="0">
            <a:spAutoFit/>
          </a:bodyPr>
          <a:lstStyle/>
          <a:p>
            <a:pPr marL="38100">
              <a:lnSpc>
                <a:spcPct val="150000"/>
              </a:lnSpc>
              <a:spcBef>
                <a:spcPts val="890"/>
              </a:spcBef>
            </a:pP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運動習慣や日常生活の活動量について</a:t>
            </a:r>
            <a:endParaRPr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□もともと気を付けている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変化はない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　　　　</a:t>
            </a:r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□よくなった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□かわらない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□悪くなった</a:t>
            </a:r>
            <a:endParaRPr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920316" y="3206051"/>
            <a:ext cx="6840220" cy="627973"/>
          </a:xfrm>
          <a:custGeom>
            <a:avLst/>
            <a:gdLst/>
            <a:ahLst/>
            <a:cxnLst/>
            <a:rect l="l" t="t" r="r" b="b"/>
            <a:pathLst>
              <a:path w="6840219" h="815975">
                <a:moveTo>
                  <a:pt x="0" y="815594"/>
                </a:moveTo>
                <a:lnTo>
                  <a:pt x="6839750" y="815594"/>
                </a:lnTo>
                <a:lnTo>
                  <a:pt x="6839750" y="0"/>
                </a:lnTo>
                <a:lnTo>
                  <a:pt x="0" y="0"/>
                </a:lnTo>
                <a:lnTo>
                  <a:pt x="0" y="8155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30151" y="3492783"/>
            <a:ext cx="6660515" cy="0"/>
          </a:xfrm>
          <a:custGeom>
            <a:avLst/>
            <a:gdLst/>
            <a:ahLst/>
            <a:cxnLst/>
            <a:rect l="l" t="t" r="r" b="b"/>
            <a:pathLst>
              <a:path w="6660515">
                <a:moveTo>
                  <a:pt x="0" y="0"/>
                </a:moveTo>
                <a:lnTo>
                  <a:pt x="6660273" y="0"/>
                </a:lnTo>
              </a:path>
            </a:pathLst>
          </a:custGeom>
          <a:ln w="9004">
            <a:solidFill>
              <a:srgbClr val="F59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21332" y="3307486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89">
                <a:moveTo>
                  <a:pt x="135712" y="135724"/>
                </a:moveTo>
                <a:lnTo>
                  <a:pt x="0" y="135724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24"/>
                </a:lnTo>
                <a:close/>
              </a:path>
            </a:pathLst>
          </a:custGeom>
          <a:solidFill>
            <a:srgbClr val="F05A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923441" y="3206170"/>
            <a:ext cx="6840220" cy="627854"/>
          </a:xfrm>
          <a:prstGeom prst="rect">
            <a:avLst/>
          </a:prstGeom>
          <a:ln w="9004">
            <a:solidFill>
              <a:srgbClr val="F598AA"/>
            </a:solidFill>
          </a:ln>
        </p:spPr>
        <p:txBody>
          <a:bodyPr vert="horz" wrap="square" lIns="0" tIns="79375" rIns="0" bIns="0" rtlCol="0">
            <a:noAutofit/>
          </a:bodyPr>
          <a:lstStyle/>
          <a:p>
            <a:pPr marL="139065">
              <a:lnSpc>
                <a:spcPct val="100000"/>
              </a:lnSpc>
              <a:spcBef>
                <a:spcPts val="625"/>
              </a:spcBef>
            </a:pPr>
            <a:r>
              <a:rPr lang="ja-JP" altLang="en-US" sz="1100" spc="20" dirty="0">
                <a:solidFill>
                  <a:srgbClr val="231F2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　　</a:t>
            </a:r>
            <a:endParaRPr sz="1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明朝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920316" y="3979025"/>
            <a:ext cx="6840220" cy="570865"/>
          </a:xfrm>
          <a:custGeom>
            <a:avLst/>
            <a:gdLst/>
            <a:ahLst/>
            <a:cxnLst/>
            <a:rect l="l" t="t" r="r" b="b"/>
            <a:pathLst>
              <a:path w="6840219" h="570864">
                <a:moveTo>
                  <a:pt x="0" y="570369"/>
                </a:moveTo>
                <a:lnTo>
                  <a:pt x="6839750" y="570369"/>
                </a:lnTo>
                <a:lnTo>
                  <a:pt x="6839750" y="0"/>
                </a:lnTo>
                <a:lnTo>
                  <a:pt x="0" y="0"/>
                </a:lnTo>
                <a:lnTo>
                  <a:pt x="0" y="5703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030151" y="4262339"/>
            <a:ext cx="6660515" cy="0"/>
          </a:xfrm>
          <a:custGeom>
            <a:avLst/>
            <a:gdLst/>
            <a:ahLst/>
            <a:cxnLst/>
            <a:rect l="l" t="t" r="r" b="b"/>
            <a:pathLst>
              <a:path w="6660515">
                <a:moveTo>
                  <a:pt x="0" y="0"/>
                </a:moveTo>
                <a:lnTo>
                  <a:pt x="6660273" y="0"/>
                </a:lnTo>
              </a:path>
            </a:pathLst>
          </a:custGeom>
          <a:ln w="9004">
            <a:solidFill>
              <a:srgbClr val="F59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21332" y="4070580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89">
                <a:moveTo>
                  <a:pt x="135712" y="135712"/>
                </a:moveTo>
                <a:lnTo>
                  <a:pt x="0" y="135712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12"/>
                </a:lnTo>
                <a:close/>
              </a:path>
            </a:pathLst>
          </a:custGeom>
          <a:solidFill>
            <a:srgbClr val="F05A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920316" y="4693045"/>
            <a:ext cx="6840220" cy="570865"/>
          </a:xfrm>
          <a:custGeom>
            <a:avLst/>
            <a:gdLst/>
            <a:ahLst/>
            <a:cxnLst/>
            <a:rect l="l" t="t" r="r" b="b"/>
            <a:pathLst>
              <a:path w="6840219" h="570864">
                <a:moveTo>
                  <a:pt x="0" y="570395"/>
                </a:moveTo>
                <a:lnTo>
                  <a:pt x="6839750" y="570395"/>
                </a:lnTo>
                <a:lnTo>
                  <a:pt x="6839750" y="0"/>
                </a:lnTo>
                <a:lnTo>
                  <a:pt x="0" y="0"/>
                </a:lnTo>
                <a:lnTo>
                  <a:pt x="0" y="5703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030151" y="4976367"/>
            <a:ext cx="6660515" cy="0"/>
          </a:xfrm>
          <a:custGeom>
            <a:avLst/>
            <a:gdLst/>
            <a:ahLst/>
            <a:cxnLst/>
            <a:rect l="l" t="t" r="r" b="b"/>
            <a:pathLst>
              <a:path w="6660515">
                <a:moveTo>
                  <a:pt x="0" y="0"/>
                </a:moveTo>
                <a:lnTo>
                  <a:pt x="6660273" y="0"/>
                </a:lnTo>
              </a:path>
            </a:pathLst>
          </a:custGeom>
          <a:ln w="9004">
            <a:solidFill>
              <a:srgbClr val="F59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021332" y="4770210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89">
                <a:moveTo>
                  <a:pt x="135712" y="135724"/>
                </a:moveTo>
                <a:lnTo>
                  <a:pt x="0" y="135724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24"/>
                </a:lnTo>
                <a:close/>
              </a:path>
            </a:pathLst>
          </a:custGeom>
          <a:solidFill>
            <a:srgbClr val="F05A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920316" y="4694344"/>
            <a:ext cx="6848607" cy="569565"/>
          </a:xfrm>
          <a:prstGeom prst="rect">
            <a:avLst/>
          </a:prstGeom>
          <a:ln w="9004">
            <a:solidFill>
              <a:srgbClr val="F598AA"/>
            </a:solidFill>
          </a:ln>
        </p:spPr>
        <p:txBody>
          <a:bodyPr vert="horz" wrap="square" lIns="0" tIns="55244" rIns="0" bIns="0" rtlCol="0">
            <a:noAutofit/>
          </a:bodyPr>
          <a:lstStyle/>
          <a:p>
            <a:pPr marL="139065">
              <a:lnSpc>
                <a:spcPct val="100000"/>
              </a:lnSpc>
              <a:spcBef>
                <a:spcPts val="434"/>
              </a:spcBef>
            </a:pPr>
            <a:r>
              <a:rPr lang="ja-JP" altLang="en-US" sz="1100" spc="20" dirty="0">
                <a:solidFill>
                  <a:srgbClr val="231F20"/>
                </a:solidFill>
                <a:latin typeface="HGPｺﾞｼｯｸE"/>
                <a:cs typeface="HGPｺﾞｼｯｸE"/>
              </a:rPr>
              <a:t>　　喫煙習慣について</a:t>
            </a:r>
            <a:endParaRPr sz="1100" dirty="0">
              <a:latin typeface="HGPｺﾞｼｯｸE"/>
              <a:cs typeface="HGPｺﾞｼｯｸE"/>
            </a:endParaRPr>
          </a:p>
          <a:p>
            <a:pPr marL="100330">
              <a:lnSpc>
                <a:spcPct val="100000"/>
              </a:lnSpc>
              <a:spcBef>
                <a:spcPts val="800"/>
              </a:spcBef>
              <a:tabLst>
                <a:tab pos="1062990" algn="l"/>
                <a:tab pos="2025014" algn="l"/>
                <a:tab pos="2987040" algn="l"/>
              </a:tabLst>
            </a:pPr>
            <a:r>
              <a:rPr lang="ja-JP" altLang="en-US" sz="1100" spc="15" dirty="0">
                <a:solidFill>
                  <a:srgbClr val="231F20"/>
                </a:solidFill>
                <a:latin typeface="ＭＳ 明朝"/>
                <a:cs typeface="ＭＳ 明朝"/>
              </a:rPr>
              <a:t>　  □喫煙習慣はない・もともと気を付けている（変化はない）　□よくなった　　□かわらない　　□悪くなった</a:t>
            </a:r>
            <a:endParaRPr sz="1100" dirty="0">
              <a:latin typeface="ＭＳ 明朝"/>
              <a:cs typeface="ＭＳ 明朝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920316" y="6249217"/>
            <a:ext cx="6840220" cy="570865"/>
          </a:xfrm>
          <a:custGeom>
            <a:avLst/>
            <a:gdLst/>
            <a:ahLst/>
            <a:cxnLst/>
            <a:rect l="l" t="t" r="r" b="b"/>
            <a:pathLst>
              <a:path w="6840219" h="570865">
                <a:moveTo>
                  <a:pt x="0" y="570407"/>
                </a:moveTo>
                <a:lnTo>
                  <a:pt x="6839750" y="570407"/>
                </a:lnTo>
                <a:lnTo>
                  <a:pt x="6839750" y="0"/>
                </a:lnTo>
                <a:lnTo>
                  <a:pt x="0" y="0"/>
                </a:lnTo>
                <a:lnTo>
                  <a:pt x="0" y="5704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030151" y="6532530"/>
            <a:ext cx="6660515" cy="0"/>
          </a:xfrm>
          <a:custGeom>
            <a:avLst/>
            <a:gdLst/>
            <a:ahLst/>
            <a:cxnLst/>
            <a:rect l="l" t="t" r="r" b="b"/>
            <a:pathLst>
              <a:path w="6660515">
                <a:moveTo>
                  <a:pt x="0" y="0"/>
                </a:moveTo>
                <a:lnTo>
                  <a:pt x="6660273" y="0"/>
                </a:lnTo>
              </a:path>
            </a:pathLst>
          </a:custGeom>
          <a:ln w="9004">
            <a:solidFill>
              <a:srgbClr val="F59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021332" y="6347185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712" y="135737"/>
                </a:moveTo>
                <a:lnTo>
                  <a:pt x="0" y="135737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37"/>
                </a:lnTo>
                <a:close/>
              </a:path>
            </a:pathLst>
          </a:custGeom>
          <a:solidFill>
            <a:srgbClr val="F05A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7917027" y="6250713"/>
            <a:ext cx="6851896" cy="569369"/>
          </a:xfrm>
          <a:prstGeom prst="rect">
            <a:avLst/>
          </a:prstGeom>
          <a:ln w="9004">
            <a:solidFill>
              <a:srgbClr val="F598AA"/>
            </a:solidFill>
          </a:ln>
        </p:spPr>
        <p:txBody>
          <a:bodyPr vert="horz" wrap="square" lIns="0" tIns="76200" rIns="0" bIns="0" rtlCol="0">
            <a:noAutofit/>
          </a:bodyPr>
          <a:lstStyle/>
          <a:p>
            <a:pPr marL="108000">
              <a:lnSpc>
                <a:spcPct val="100000"/>
              </a:lnSpc>
              <a:spcBef>
                <a:spcPts val="600"/>
              </a:spcBef>
            </a:pPr>
            <a:endParaRPr sz="1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明朝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920316" y="6961344"/>
            <a:ext cx="6840220" cy="531152"/>
          </a:xfrm>
          <a:custGeom>
            <a:avLst/>
            <a:gdLst/>
            <a:ahLst/>
            <a:cxnLst/>
            <a:rect l="l" t="t" r="r" b="b"/>
            <a:pathLst>
              <a:path w="6840219" h="988059">
                <a:moveTo>
                  <a:pt x="0" y="987894"/>
                </a:moveTo>
                <a:lnTo>
                  <a:pt x="6839750" y="987894"/>
                </a:lnTo>
                <a:lnTo>
                  <a:pt x="6839750" y="0"/>
                </a:lnTo>
                <a:lnTo>
                  <a:pt x="0" y="0"/>
                </a:lnTo>
                <a:lnTo>
                  <a:pt x="0" y="9878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030151" y="7241844"/>
            <a:ext cx="6660515" cy="0"/>
          </a:xfrm>
          <a:custGeom>
            <a:avLst/>
            <a:gdLst/>
            <a:ahLst/>
            <a:cxnLst/>
            <a:rect l="l" t="t" r="r" b="b"/>
            <a:pathLst>
              <a:path w="6660515">
                <a:moveTo>
                  <a:pt x="0" y="0"/>
                </a:moveTo>
                <a:lnTo>
                  <a:pt x="6660273" y="0"/>
                </a:lnTo>
              </a:path>
            </a:pathLst>
          </a:custGeom>
          <a:ln w="9004">
            <a:solidFill>
              <a:srgbClr val="F59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021332" y="7052593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712" y="135724"/>
                </a:moveTo>
                <a:lnTo>
                  <a:pt x="0" y="135724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24"/>
                </a:lnTo>
                <a:close/>
              </a:path>
            </a:pathLst>
          </a:custGeom>
          <a:solidFill>
            <a:srgbClr val="F05A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7921043" y="6961344"/>
            <a:ext cx="6847880" cy="531152"/>
          </a:xfrm>
          <a:prstGeom prst="rect">
            <a:avLst/>
          </a:prstGeom>
          <a:ln w="9004">
            <a:solidFill>
              <a:srgbClr val="F598AA"/>
            </a:solidFill>
          </a:ln>
        </p:spPr>
        <p:txBody>
          <a:bodyPr vert="horz" wrap="square" lIns="0" tIns="69215" rIns="0" bIns="0" rtlCol="0">
            <a:noAutofit/>
          </a:bodyPr>
          <a:lstStyle/>
          <a:p>
            <a:pPr marL="139065">
              <a:lnSpc>
                <a:spcPct val="100000"/>
              </a:lnSpc>
              <a:spcBef>
                <a:spcPts val="545"/>
              </a:spcBef>
            </a:pPr>
            <a:r>
              <a:rPr lang="ja-JP" altLang="en-US" sz="1100" spc="2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　　健康への意識について</a:t>
            </a:r>
            <a:endParaRPr lang="en-US" altLang="ja-JP" sz="1100" spc="2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  <a:p>
            <a:pPr marL="139065">
              <a:lnSpc>
                <a:spcPct val="100000"/>
              </a:lnSpc>
              <a:spcBef>
                <a:spcPts val="545"/>
              </a:spcBef>
            </a:pPr>
            <a:r>
              <a:rPr lang="ja-JP" altLang="en-US" sz="1100" spc="2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明朝"/>
              </a:rPr>
              <a:t>　　□もともと気を付けている（変化はない）　　　□よくなった　　　□かわらない　　　□悪くなった</a:t>
            </a:r>
            <a:endParaRPr sz="1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明朝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7920316" y="8367006"/>
            <a:ext cx="6840220" cy="555625"/>
          </a:xfrm>
          <a:custGeom>
            <a:avLst/>
            <a:gdLst/>
            <a:ahLst/>
            <a:cxnLst/>
            <a:rect l="l" t="t" r="r" b="b"/>
            <a:pathLst>
              <a:path w="6840219" h="555625">
                <a:moveTo>
                  <a:pt x="0" y="555409"/>
                </a:moveTo>
                <a:lnTo>
                  <a:pt x="6839750" y="555409"/>
                </a:lnTo>
                <a:lnTo>
                  <a:pt x="6839750" y="0"/>
                </a:lnTo>
                <a:lnTo>
                  <a:pt x="0" y="0"/>
                </a:lnTo>
                <a:lnTo>
                  <a:pt x="0" y="5554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030151" y="8650298"/>
            <a:ext cx="6660515" cy="0"/>
          </a:xfrm>
          <a:custGeom>
            <a:avLst/>
            <a:gdLst/>
            <a:ahLst/>
            <a:cxnLst/>
            <a:rect l="l" t="t" r="r" b="b"/>
            <a:pathLst>
              <a:path w="6660515">
                <a:moveTo>
                  <a:pt x="0" y="0"/>
                </a:moveTo>
                <a:lnTo>
                  <a:pt x="6660273" y="0"/>
                </a:lnTo>
              </a:path>
            </a:pathLst>
          </a:custGeom>
          <a:ln w="9004">
            <a:solidFill>
              <a:srgbClr val="F59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21332" y="845151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712" y="135737"/>
                </a:moveTo>
                <a:lnTo>
                  <a:pt x="0" y="135737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37"/>
                </a:lnTo>
                <a:close/>
              </a:path>
            </a:pathLst>
          </a:custGeom>
          <a:solidFill>
            <a:srgbClr val="F05A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7918683" y="8367006"/>
            <a:ext cx="6840220" cy="561094"/>
          </a:xfrm>
          <a:prstGeom prst="rect">
            <a:avLst/>
          </a:prstGeom>
          <a:ln w="9004">
            <a:solidFill>
              <a:srgbClr val="F598AA"/>
            </a:solidFill>
          </a:ln>
        </p:spPr>
        <p:txBody>
          <a:bodyPr vert="horz" wrap="square" lIns="0" tIns="62865" rIns="0" bIns="0" rtlCol="0">
            <a:noAutofit/>
          </a:bodyPr>
          <a:lstStyle/>
          <a:p>
            <a:pPr marL="118110">
              <a:lnSpc>
                <a:spcPct val="100000"/>
              </a:lnSpc>
              <a:spcBef>
                <a:spcPts val="495"/>
              </a:spcBef>
            </a:pPr>
            <a:r>
              <a:rPr lang="en-US" sz="1100" spc="1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    </a:t>
            </a:r>
            <a:r>
              <a:rPr lang="ja-JP" altLang="en-US" sz="1100" spc="1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 </a:t>
            </a:r>
            <a:r>
              <a:rPr lang="en-US" altLang="ja-JP" sz="1100" spc="1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20</a:t>
            </a:r>
            <a:r>
              <a:rPr lang="ja-JP" altLang="en-US" sz="1100" spc="1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○○年 健康診断の受診予定をお聞かせください</a:t>
            </a:r>
            <a:endParaRPr lang="en-US" altLang="ja-JP" sz="1100" spc="15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  <a:p>
            <a:pPr marL="118110">
              <a:lnSpc>
                <a:spcPct val="100000"/>
              </a:lnSpc>
              <a:spcBef>
                <a:spcPts val="495"/>
              </a:spcBef>
            </a:pPr>
            <a:r>
              <a:rPr lang="ja-JP" altLang="en-US" sz="1100" spc="2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明朝"/>
              </a:rPr>
              <a:t>　　□受診予定　（　　　　　　月頃）　</a:t>
            </a:r>
            <a:r>
              <a:rPr sz="1100" spc="2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明朝"/>
              </a:rPr>
              <a:t>	</a:t>
            </a:r>
            <a:r>
              <a:rPr lang="ja-JP" altLang="en-US" sz="1100" spc="2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明朝"/>
              </a:rPr>
              <a:t>□まだわからない</a:t>
            </a:r>
            <a:endParaRPr sz="1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明朝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7920316" y="9086127"/>
            <a:ext cx="6840220" cy="1061173"/>
          </a:xfrm>
          <a:custGeom>
            <a:avLst/>
            <a:gdLst/>
            <a:ahLst/>
            <a:cxnLst/>
            <a:rect l="l" t="t" r="r" b="b"/>
            <a:pathLst>
              <a:path w="6840219" h="570865">
                <a:moveTo>
                  <a:pt x="0" y="570369"/>
                </a:moveTo>
                <a:lnTo>
                  <a:pt x="6839750" y="570369"/>
                </a:lnTo>
                <a:lnTo>
                  <a:pt x="6839750" y="0"/>
                </a:lnTo>
                <a:lnTo>
                  <a:pt x="0" y="0"/>
                </a:lnTo>
                <a:lnTo>
                  <a:pt x="0" y="5703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920316" y="9086127"/>
            <a:ext cx="6840220" cy="1061173"/>
          </a:xfrm>
          <a:custGeom>
            <a:avLst/>
            <a:gdLst/>
            <a:ahLst/>
            <a:cxnLst/>
            <a:rect l="l" t="t" r="r" b="b"/>
            <a:pathLst>
              <a:path w="6840219" h="570865">
                <a:moveTo>
                  <a:pt x="0" y="570369"/>
                </a:moveTo>
                <a:lnTo>
                  <a:pt x="6839750" y="570369"/>
                </a:lnTo>
                <a:lnTo>
                  <a:pt x="6839750" y="0"/>
                </a:lnTo>
                <a:lnTo>
                  <a:pt x="0" y="0"/>
                </a:lnTo>
                <a:lnTo>
                  <a:pt x="0" y="570369"/>
                </a:lnTo>
                <a:close/>
              </a:path>
            </a:pathLst>
          </a:custGeom>
          <a:ln w="9004">
            <a:solidFill>
              <a:srgbClr val="F59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030151" y="9369442"/>
            <a:ext cx="6660515" cy="0"/>
          </a:xfrm>
          <a:custGeom>
            <a:avLst/>
            <a:gdLst/>
            <a:ahLst/>
            <a:cxnLst/>
            <a:rect l="l" t="t" r="r" b="b"/>
            <a:pathLst>
              <a:path w="6660515">
                <a:moveTo>
                  <a:pt x="0" y="0"/>
                </a:moveTo>
                <a:lnTo>
                  <a:pt x="6660273" y="0"/>
                </a:lnTo>
              </a:path>
            </a:pathLst>
          </a:custGeom>
          <a:ln w="9004">
            <a:solidFill>
              <a:srgbClr val="F59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025066" y="9180958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724" y="135724"/>
                </a:moveTo>
                <a:lnTo>
                  <a:pt x="0" y="135724"/>
                </a:lnTo>
                <a:lnTo>
                  <a:pt x="0" y="0"/>
                </a:lnTo>
                <a:lnTo>
                  <a:pt x="135724" y="0"/>
                </a:lnTo>
                <a:lnTo>
                  <a:pt x="135724" y="135724"/>
                </a:lnTo>
                <a:close/>
              </a:path>
            </a:pathLst>
          </a:custGeom>
          <a:solidFill>
            <a:srgbClr val="F05A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8029742" y="9143724"/>
            <a:ext cx="6660924" cy="18466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100" spc="20" dirty="0">
                <a:solidFill>
                  <a:srgbClr val="231F2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     </a:t>
            </a:r>
            <a:r>
              <a:rPr lang="ja-JP" altLang="en-US" sz="1100" spc="20" dirty="0">
                <a:solidFill>
                  <a:srgbClr val="231F2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先般お届けした個別アドバイスシート</a:t>
            </a:r>
            <a:r>
              <a:rPr lang="ja-JP" altLang="en-US" sz="1100" spc="20">
                <a:solidFill>
                  <a:srgbClr val="231F2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や情報誌に</a:t>
            </a:r>
            <a:r>
              <a:rPr lang="ja-JP" altLang="en-US" sz="1100" spc="20" dirty="0">
                <a:solidFill>
                  <a:srgbClr val="231F2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ついてのご感想をお聴かせください（任意）</a:t>
            </a:r>
            <a:endParaRPr sz="1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7920316" y="7681206"/>
            <a:ext cx="6840220" cy="570865"/>
          </a:xfrm>
          <a:custGeom>
            <a:avLst/>
            <a:gdLst/>
            <a:ahLst/>
            <a:cxnLst/>
            <a:rect l="l" t="t" r="r" b="b"/>
            <a:pathLst>
              <a:path w="6840219" h="570865">
                <a:moveTo>
                  <a:pt x="6839750" y="570369"/>
                </a:moveTo>
                <a:lnTo>
                  <a:pt x="0" y="570369"/>
                </a:lnTo>
                <a:lnTo>
                  <a:pt x="0" y="0"/>
                </a:lnTo>
                <a:lnTo>
                  <a:pt x="6839750" y="0"/>
                </a:lnTo>
                <a:lnTo>
                  <a:pt x="6839750" y="5703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8030151" y="7964498"/>
            <a:ext cx="6276975" cy="0"/>
          </a:xfrm>
          <a:custGeom>
            <a:avLst/>
            <a:gdLst/>
            <a:ahLst/>
            <a:cxnLst/>
            <a:rect l="l" t="t" r="r" b="b"/>
            <a:pathLst>
              <a:path w="6276975">
                <a:moveTo>
                  <a:pt x="0" y="0"/>
                </a:moveTo>
                <a:lnTo>
                  <a:pt x="6276924" y="0"/>
                </a:lnTo>
              </a:path>
            </a:pathLst>
          </a:custGeom>
          <a:ln w="9004">
            <a:solidFill>
              <a:srgbClr val="F59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030151" y="7964498"/>
            <a:ext cx="6660515" cy="0"/>
          </a:xfrm>
          <a:custGeom>
            <a:avLst/>
            <a:gdLst/>
            <a:ahLst/>
            <a:cxnLst/>
            <a:rect l="l" t="t" r="r" b="b"/>
            <a:pathLst>
              <a:path w="6660515">
                <a:moveTo>
                  <a:pt x="0" y="0"/>
                </a:moveTo>
                <a:lnTo>
                  <a:pt x="6660273" y="0"/>
                </a:lnTo>
              </a:path>
            </a:pathLst>
          </a:custGeom>
          <a:ln w="9004">
            <a:solidFill>
              <a:srgbClr val="F59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021332" y="7763794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135712" y="135737"/>
                </a:moveTo>
                <a:lnTo>
                  <a:pt x="0" y="135737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37"/>
                </a:lnTo>
                <a:close/>
              </a:path>
            </a:pathLst>
          </a:custGeom>
          <a:solidFill>
            <a:srgbClr val="F05A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7919845" y="7681308"/>
            <a:ext cx="6840220" cy="566858"/>
          </a:xfrm>
          <a:prstGeom prst="rect">
            <a:avLst/>
          </a:prstGeom>
          <a:ln w="9004">
            <a:solidFill>
              <a:srgbClr val="F598AA"/>
            </a:solidFill>
          </a:ln>
        </p:spPr>
        <p:txBody>
          <a:bodyPr vert="horz" wrap="square" lIns="0" tIns="60960" rIns="0" bIns="0" rtlCol="0">
            <a:noAutofit/>
          </a:bodyPr>
          <a:lstStyle/>
          <a:p>
            <a:endParaRPr sz="1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明朝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1619250" y="1572698"/>
            <a:ext cx="4573270" cy="1488002"/>
          </a:xfrm>
          <a:prstGeom prst="rect">
            <a:avLst/>
          </a:prstGeom>
        </p:spPr>
        <p:txBody>
          <a:bodyPr vert="horz" wrap="square" lIns="0" tIns="16510" rIns="0" bIns="0" rtlCol="0" anchor="ctr">
            <a:noAutofit/>
          </a:bodyPr>
          <a:lstStyle/>
          <a:p>
            <a:pPr marL="12700" algn="ctr">
              <a:lnSpc>
                <a:spcPts val="1700"/>
              </a:lnSpc>
              <a:spcBef>
                <a:spcPts val="130"/>
              </a:spcBef>
            </a:pPr>
            <a:r>
              <a:rPr lang="ja-JP" altLang="en-US" sz="2200" b="1" spc="200" dirty="0">
                <a:solidFill>
                  <a:srgbClr val="EE2A7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お変わりございませんか？</a:t>
            </a:r>
            <a:endParaRPr lang="en-US" altLang="ja-JP" sz="2200" b="1" spc="200" dirty="0">
              <a:solidFill>
                <a:srgbClr val="EE2A7B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 algn="ctr">
              <a:lnSpc>
                <a:spcPts val="1700"/>
              </a:lnSpc>
              <a:spcBef>
                <a:spcPts val="130"/>
              </a:spcBef>
            </a:pPr>
            <a:endParaRPr lang="en-US" altLang="ja-JP" sz="1600" b="1" spc="200" dirty="0">
              <a:solidFill>
                <a:srgbClr val="EE2A7B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 algn="ctr">
              <a:lnSpc>
                <a:spcPts val="1700"/>
              </a:lnSpc>
              <a:spcBef>
                <a:spcPts val="130"/>
              </a:spcBef>
            </a:pPr>
            <a:r>
              <a:rPr lang="ja-JP" altLang="en-US" sz="2050" b="1" spc="200" dirty="0">
                <a:solidFill>
                  <a:srgbClr val="EE2A7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その後のあなたの</a:t>
            </a:r>
            <a:r>
              <a:rPr sz="2050" b="1" spc="200" dirty="0" err="1">
                <a:solidFill>
                  <a:srgbClr val="EE2A7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生活アンケー</a:t>
            </a:r>
            <a:r>
              <a:rPr sz="2050" b="1" spc="190" dirty="0" err="1">
                <a:solidFill>
                  <a:srgbClr val="EE2A7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</a:t>
            </a:r>
            <a:r>
              <a:rPr lang="ja-JP" altLang="en-US" sz="2050" b="1" spc="190" dirty="0">
                <a:solidFill>
                  <a:srgbClr val="EE2A7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2050" b="1" spc="190" dirty="0">
              <a:solidFill>
                <a:srgbClr val="EE2A7B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 algn="ctr">
              <a:lnSpc>
                <a:spcPts val="1700"/>
              </a:lnSpc>
              <a:spcBef>
                <a:spcPts val="130"/>
              </a:spcBef>
            </a:pPr>
            <a:endParaRPr lang="en-US" altLang="ja-JP" sz="1200" b="1" spc="190" dirty="0">
              <a:solidFill>
                <a:srgbClr val="EE2A7B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 algn="ctr">
              <a:lnSpc>
                <a:spcPts val="1700"/>
              </a:lnSpc>
              <a:spcBef>
                <a:spcPts val="130"/>
              </a:spcBef>
            </a:pPr>
            <a:r>
              <a:rPr lang="ja-JP" altLang="en-US" sz="2050" b="1" spc="190" dirty="0">
                <a:solidFill>
                  <a:srgbClr val="EE2A7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ご協力ください</a:t>
            </a:r>
            <a:endParaRPr sz="2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1238250" y="5990983"/>
            <a:ext cx="1518909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明朝"/>
              </a:rPr>
              <a:t>○</a:t>
            </a:r>
            <a:r>
              <a:rPr lang="ja-JP" altLang="en-US" sz="1400" spc="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明朝"/>
              </a:rPr>
              <a:t>返信方法：</a:t>
            </a:r>
            <a:endParaRPr sz="14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明朝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2374009" y="6262307"/>
            <a:ext cx="3291840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明朝"/>
              </a:rPr>
              <a:t>返信用封筒にてご返送ください。</a:t>
            </a:r>
            <a:endParaRPr sz="14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明朝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2397407" y="6506257"/>
            <a:ext cx="2608520" cy="45719"/>
          </a:xfrm>
          <a:custGeom>
            <a:avLst/>
            <a:gdLst/>
            <a:ahLst/>
            <a:cxnLst/>
            <a:rect l="l" t="t" r="r" b="b"/>
            <a:pathLst>
              <a:path w="2366010">
                <a:moveTo>
                  <a:pt x="0" y="0"/>
                </a:moveTo>
                <a:lnTo>
                  <a:pt x="2365692" y="0"/>
                </a:lnTo>
              </a:path>
            </a:pathLst>
          </a:custGeom>
          <a:ln w="5943">
            <a:solidFill>
              <a:srgbClr val="EE2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923441" y="5462360"/>
            <a:ext cx="6840220" cy="570140"/>
          </a:xfrm>
          <a:custGeom>
            <a:avLst/>
            <a:gdLst/>
            <a:ahLst/>
            <a:cxnLst/>
            <a:rect l="l" t="t" r="r" b="b"/>
            <a:pathLst>
              <a:path w="6840219" h="781050">
                <a:moveTo>
                  <a:pt x="0" y="780630"/>
                </a:moveTo>
                <a:lnTo>
                  <a:pt x="6839750" y="780630"/>
                </a:lnTo>
                <a:lnTo>
                  <a:pt x="6839750" y="0"/>
                </a:lnTo>
                <a:lnTo>
                  <a:pt x="0" y="0"/>
                </a:lnTo>
                <a:lnTo>
                  <a:pt x="0" y="7806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8030151" y="5727700"/>
            <a:ext cx="6660515" cy="0"/>
          </a:xfrm>
          <a:custGeom>
            <a:avLst/>
            <a:gdLst/>
            <a:ahLst/>
            <a:cxnLst/>
            <a:rect l="l" t="t" r="r" b="b"/>
            <a:pathLst>
              <a:path w="6660515">
                <a:moveTo>
                  <a:pt x="0" y="0"/>
                </a:moveTo>
                <a:lnTo>
                  <a:pt x="6660273" y="0"/>
                </a:lnTo>
              </a:path>
            </a:pathLst>
          </a:custGeom>
          <a:ln w="9004">
            <a:solidFill>
              <a:srgbClr val="F59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7923441" y="5453061"/>
            <a:ext cx="6840220" cy="587866"/>
          </a:xfrm>
          <a:prstGeom prst="rect">
            <a:avLst/>
          </a:prstGeom>
          <a:ln w="9004">
            <a:solidFill>
              <a:srgbClr val="F598AA"/>
            </a:solidFill>
          </a:ln>
        </p:spPr>
        <p:txBody>
          <a:bodyPr vert="horz" wrap="square" lIns="0" tIns="41275" rIns="0" bIns="0" rtlCol="0">
            <a:noAutofit/>
          </a:bodyPr>
          <a:lstStyle/>
          <a:p>
            <a:pPr marL="135890">
              <a:lnSpc>
                <a:spcPct val="100000"/>
              </a:lnSpc>
              <a:spcBef>
                <a:spcPts val="325"/>
              </a:spcBef>
            </a:pPr>
            <a:r>
              <a:rPr lang="ja-JP" altLang="en-US" sz="1100" spc="20" dirty="0">
                <a:solidFill>
                  <a:srgbClr val="231F20"/>
                </a:solidFill>
                <a:latin typeface="HGPｺﾞｼｯｸE"/>
                <a:cs typeface="HGPｺﾞｼｯｸE"/>
              </a:rPr>
              <a:t>　　</a:t>
            </a:r>
            <a:endParaRPr sz="1100" dirty="0">
              <a:latin typeface="ＭＳ 明朝"/>
              <a:cs typeface="ＭＳ 明朝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8002599" y="1019818"/>
            <a:ext cx="68402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025">
              <a:lnSpc>
                <a:spcPct val="100000"/>
              </a:lnSpc>
              <a:spcBef>
                <a:spcPts val="100"/>
              </a:spcBef>
            </a:pPr>
            <a:r>
              <a:rPr lang="ja-JP" altLang="en-US" sz="1400" dirty="0">
                <a:latin typeface="HGS明朝E" panose="02020900000000000000" pitchFamily="18" charset="-128"/>
                <a:ea typeface="HGS明朝E" panose="02020900000000000000" pitchFamily="18" charset="-128"/>
                <a:cs typeface="HGS明朝E"/>
              </a:rPr>
              <a:t>現在のあなたの生活状況（変化）についてお知らせください</a:t>
            </a:r>
            <a:endParaRPr sz="1400" dirty="0">
              <a:latin typeface="HGS明朝E" panose="02020900000000000000" pitchFamily="18" charset="-128"/>
              <a:ea typeface="HGS明朝E" panose="02020900000000000000" pitchFamily="18" charset="-128"/>
              <a:cs typeface="HGS明朝E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8002599" y="1070519"/>
            <a:ext cx="173355" cy="173355"/>
          </a:xfrm>
          <a:custGeom>
            <a:avLst/>
            <a:gdLst/>
            <a:ahLst/>
            <a:cxnLst/>
            <a:rect l="l" t="t" r="r" b="b"/>
            <a:pathLst>
              <a:path w="173354" h="173355">
                <a:moveTo>
                  <a:pt x="173037" y="173037"/>
                </a:moveTo>
                <a:lnTo>
                  <a:pt x="0" y="173037"/>
                </a:lnTo>
                <a:lnTo>
                  <a:pt x="0" y="0"/>
                </a:lnTo>
                <a:lnTo>
                  <a:pt x="173037" y="0"/>
                </a:lnTo>
                <a:lnTo>
                  <a:pt x="173037" y="173037"/>
                </a:lnTo>
                <a:close/>
              </a:path>
            </a:pathLst>
          </a:custGeom>
          <a:solidFill>
            <a:srgbClr val="F05A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 txBox="1"/>
          <p:nvPr/>
        </p:nvSpPr>
        <p:spPr>
          <a:xfrm>
            <a:off x="1311814" y="8143464"/>
            <a:ext cx="1036955" cy="1865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spc="35" dirty="0">
                <a:latin typeface="ＭＳ 明朝"/>
                <a:cs typeface="ＭＳ 明朝"/>
              </a:rPr>
              <a:t>お問い合わせ先</a:t>
            </a:r>
            <a:endParaRPr sz="1100">
              <a:latin typeface="ＭＳ 明朝"/>
              <a:cs typeface="ＭＳ 明朝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4639834" y="8159308"/>
            <a:ext cx="0" cy="175260"/>
          </a:xfrm>
          <a:custGeom>
            <a:avLst/>
            <a:gdLst/>
            <a:ahLst/>
            <a:cxnLst/>
            <a:rect l="l" t="t" r="r" b="b"/>
            <a:pathLst>
              <a:path h="175259">
                <a:moveTo>
                  <a:pt x="0" y="0"/>
                </a:moveTo>
                <a:lnTo>
                  <a:pt x="0" y="174840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2822177" y="8120975"/>
            <a:ext cx="1508760" cy="2372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ja-JP" altLang="en-US" sz="1450" spc="5" dirty="0"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○○</a:t>
            </a:r>
            <a:r>
              <a:rPr sz="1450" spc="5" dirty="0" err="1"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健康保険組合</a:t>
            </a:r>
            <a:endParaRPr sz="1450" dirty="0">
              <a:latin typeface="ＭＳ 明朝" panose="02020609040205080304" pitchFamily="17" charset="-128"/>
              <a:ea typeface="ＭＳ 明朝" panose="02020609040205080304" pitchFamily="17" charset="-128"/>
              <a:cs typeface="ＭＳ 明朝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916444" y="8089982"/>
            <a:ext cx="1375410" cy="28469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50" spc="10" dirty="0">
                <a:latin typeface="ＭＳ 明朝"/>
                <a:cs typeface="ＭＳ 明朝"/>
              </a:rPr>
              <a:t>0</a:t>
            </a:r>
            <a:r>
              <a:rPr lang="en-US" altLang="ja-JP" sz="1750" spc="10" dirty="0">
                <a:latin typeface="ＭＳ 明朝"/>
                <a:cs typeface="ＭＳ 明朝"/>
              </a:rPr>
              <a:t>0</a:t>
            </a:r>
            <a:r>
              <a:rPr sz="1750" spc="10" dirty="0">
                <a:latin typeface="ＭＳ 明朝"/>
                <a:cs typeface="ＭＳ 明朝"/>
              </a:rPr>
              <a:t>-</a:t>
            </a:r>
            <a:r>
              <a:rPr lang="en-US" altLang="ja-JP" sz="1750" spc="10" dirty="0">
                <a:latin typeface="ＭＳ 明朝"/>
                <a:cs typeface="ＭＳ 明朝"/>
              </a:rPr>
              <a:t>000</a:t>
            </a:r>
            <a:r>
              <a:rPr sz="1750" spc="10" dirty="0">
                <a:latin typeface="ＭＳ 明朝"/>
                <a:cs typeface="ＭＳ 明朝"/>
              </a:rPr>
              <a:t>0-</a:t>
            </a:r>
            <a:r>
              <a:rPr lang="en-US" altLang="ja-JP" sz="1750" spc="10" dirty="0">
                <a:latin typeface="ＭＳ 明朝"/>
                <a:cs typeface="ＭＳ 明朝"/>
              </a:rPr>
              <a:t>0000</a:t>
            </a:r>
            <a:endParaRPr sz="1750" dirty="0">
              <a:latin typeface="ＭＳ 明朝"/>
              <a:cs typeface="ＭＳ 明朝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1263133" y="8155424"/>
            <a:ext cx="1184275" cy="179070"/>
          </a:xfrm>
          <a:custGeom>
            <a:avLst/>
            <a:gdLst/>
            <a:ahLst/>
            <a:cxnLst/>
            <a:rect l="l" t="t" r="r" b="b"/>
            <a:pathLst>
              <a:path w="1184275" h="179070">
                <a:moveTo>
                  <a:pt x="1184084" y="88430"/>
                </a:moveTo>
                <a:lnTo>
                  <a:pt x="1122972" y="178981"/>
                </a:lnTo>
                <a:lnTo>
                  <a:pt x="0" y="178981"/>
                </a:lnTo>
                <a:lnTo>
                  <a:pt x="0" y="0"/>
                </a:lnTo>
                <a:lnTo>
                  <a:pt x="1122972" y="0"/>
                </a:lnTo>
                <a:lnTo>
                  <a:pt x="1184084" y="88430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456375" y="9379317"/>
            <a:ext cx="1898014" cy="1859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30" dirty="0">
                <a:latin typeface="HGSｺﾞｼｯｸE"/>
                <a:cs typeface="HGSｺﾞｼｯｸE"/>
              </a:rPr>
              <a:t>個人情報の取り扱いについて</a:t>
            </a:r>
            <a:endParaRPr sz="1100">
              <a:latin typeface="HGSｺﾞｼｯｸE"/>
              <a:cs typeface="HGSｺﾞｼｯｸE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56375" y="9631201"/>
            <a:ext cx="6954075" cy="1623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80" spc="-10" dirty="0" err="1">
                <a:latin typeface="HGSｺﾞｼｯｸM"/>
                <a:cs typeface="HGSｺﾞｼｯｸM"/>
              </a:rPr>
              <a:t>生活問診アンケートの個人情報は</a:t>
            </a:r>
            <a:r>
              <a:rPr sz="980" spc="-509" dirty="0" err="1">
                <a:latin typeface="HGSｺﾞｼｯｸM"/>
                <a:cs typeface="HGSｺﾞｼｯｸM"/>
              </a:rPr>
              <a:t>、</a:t>
            </a:r>
            <a:r>
              <a:rPr sz="980" spc="-10" dirty="0" err="1">
                <a:latin typeface="HGSｺﾞｼｯｸM"/>
                <a:cs typeface="HGSｺﾞｼｯｸM"/>
              </a:rPr>
              <a:t>加入する健保組合ほか委託事業者であ</a:t>
            </a:r>
            <a:r>
              <a:rPr sz="980" spc="-630" dirty="0" err="1">
                <a:latin typeface="HGSｺﾞｼｯｸM"/>
                <a:cs typeface="HGSｺﾞｼｯｸM"/>
              </a:rPr>
              <a:t>る</a:t>
            </a:r>
            <a:r>
              <a:rPr lang="ja-JP" altLang="en-US" sz="980" spc="-10" dirty="0">
                <a:latin typeface="HGSｺﾞｼｯｸM"/>
                <a:cs typeface="HGSｺﾞｼｯｸM"/>
              </a:rPr>
              <a:t>○○○○○○○</a:t>
            </a:r>
            <a:r>
              <a:rPr sz="980" spc="-10" dirty="0" err="1">
                <a:latin typeface="HGSｺﾞｼｯｸM"/>
                <a:cs typeface="HGSｺﾞｼｯｸM"/>
              </a:rPr>
              <a:t>が受取り</a:t>
            </a:r>
            <a:r>
              <a:rPr sz="980" spc="-10" dirty="0">
                <a:latin typeface="HGSｺﾞｼｯｸM"/>
                <a:cs typeface="HGSｺﾞｼｯｸM"/>
              </a:rPr>
              <a:t>、</a:t>
            </a:r>
            <a:endParaRPr sz="980" dirty="0">
              <a:latin typeface="HGSｺﾞｼｯｸM"/>
              <a:cs typeface="HGSｺﾞｼｯｸM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56375" y="9834691"/>
            <a:ext cx="6658609" cy="1623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80" spc="-10" dirty="0">
                <a:latin typeface="HGSｺﾞｼｯｸM"/>
                <a:cs typeface="HGSｺﾞｼｯｸM"/>
              </a:rPr>
              <a:t>各個人の健康保持、増進活動に活用します</a:t>
            </a:r>
            <a:r>
              <a:rPr sz="980" spc="-505" dirty="0">
                <a:latin typeface="HGSｺﾞｼｯｸM"/>
                <a:cs typeface="HGSｺﾞｼｯｸM"/>
              </a:rPr>
              <a:t>。</a:t>
            </a:r>
            <a:r>
              <a:rPr sz="980" spc="-10" dirty="0">
                <a:latin typeface="HGSｺﾞｼｯｸM"/>
                <a:cs typeface="HGSｺﾞｼｯｸM"/>
              </a:rPr>
              <a:t>また統計資料としてレセプト、健診情報等を活用したデータヘルスの推進</a:t>
            </a:r>
            <a:endParaRPr sz="980" dirty="0">
              <a:latin typeface="HGSｺﾞｼｯｸM"/>
              <a:cs typeface="HGSｺﾞｼｯｸM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456375" y="10043543"/>
            <a:ext cx="4120515" cy="1623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80" spc="-10" dirty="0">
                <a:latin typeface="HGSｺﾞｼｯｸM"/>
                <a:cs typeface="HGSｺﾞｼｯｸM"/>
              </a:rPr>
              <a:t>事業のために活用します</a:t>
            </a:r>
            <a:r>
              <a:rPr sz="980" spc="-509" dirty="0">
                <a:latin typeface="HGSｺﾞｼｯｸM"/>
                <a:cs typeface="HGSｺﾞｼｯｸM"/>
              </a:rPr>
              <a:t>。</a:t>
            </a:r>
            <a:r>
              <a:rPr sz="980" spc="-10" dirty="0">
                <a:latin typeface="HGSｺﾞｼｯｸM"/>
                <a:cs typeface="HGSｺﾞｼｯｸM"/>
              </a:rPr>
              <a:t>個人名の利用や開示をすることはありません。</a:t>
            </a:r>
            <a:endParaRPr sz="980" dirty="0">
              <a:latin typeface="HGSｺﾞｼｯｸM"/>
              <a:cs typeface="HGSｺﾞｼｯｸM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365886" y="9273552"/>
            <a:ext cx="6840220" cy="1054735"/>
          </a:xfrm>
          <a:custGeom>
            <a:avLst/>
            <a:gdLst/>
            <a:ahLst/>
            <a:cxnLst/>
            <a:rect l="l" t="t" r="r" b="b"/>
            <a:pathLst>
              <a:path w="6840220" h="1054734">
                <a:moveTo>
                  <a:pt x="6839927" y="1054671"/>
                </a:moveTo>
                <a:lnTo>
                  <a:pt x="0" y="1054671"/>
                </a:lnTo>
                <a:lnTo>
                  <a:pt x="0" y="0"/>
                </a:lnTo>
                <a:lnTo>
                  <a:pt x="6839927" y="0"/>
                </a:lnTo>
                <a:lnTo>
                  <a:pt x="6839927" y="1054671"/>
                </a:lnTo>
                <a:close/>
              </a:path>
            </a:pathLst>
          </a:custGeom>
          <a:ln w="510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149"/>
          <p:cNvSpPr/>
          <p:nvPr/>
        </p:nvSpPr>
        <p:spPr>
          <a:xfrm>
            <a:off x="2395475" y="6222457"/>
            <a:ext cx="2570436" cy="45719"/>
          </a:xfrm>
          <a:custGeom>
            <a:avLst/>
            <a:gdLst/>
            <a:ahLst/>
            <a:cxnLst/>
            <a:rect l="l" t="t" r="r" b="b"/>
            <a:pathLst>
              <a:path w="2366010">
                <a:moveTo>
                  <a:pt x="0" y="0"/>
                </a:moveTo>
                <a:lnTo>
                  <a:pt x="2365692" y="0"/>
                </a:lnTo>
              </a:path>
            </a:pathLst>
          </a:custGeom>
          <a:ln w="5943">
            <a:solidFill>
              <a:srgbClr val="EE2A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148"/>
          <p:cNvSpPr txBox="1"/>
          <p:nvPr/>
        </p:nvSpPr>
        <p:spPr>
          <a:xfrm>
            <a:off x="2375446" y="6810465"/>
            <a:ext cx="4501604" cy="29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buSzPct val="92857"/>
              <a:tabLst>
                <a:tab pos="194945" algn="l"/>
              </a:tabLst>
            </a:pPr>
            <a:r>
              <a:rPr sz="1850" spc="-55" dirty="0">
                <a:solidFill>
                  <a:srgbClr val="EE2A7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850" spc="-55" dirty="0">
                <a:solidFill>
                  <a:srgbClr val="EE2A7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r>
              <a:rPr lang="en-US" altLang="ja-JP" sz="1850" spc="-254" dirty="0">
                <a:solidFill>
                  <a:srgbClr val="EE2A7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sz="1850" spc="-10" dirty="0">
                <a:solidFill>
                  <a:srgbClr val="EE2A7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sz="1850" spc="-260" dirty="0">
                <a:solidFill>
                  <a:srgbClr val="EE2A7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850" spc="-260" dirty="0">
                <a:solidFill>
                  <a:srgbClr val="EE2A7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○月</a:t>
            </a:r>
            <a:r>
              <a:rPr lang="ja-JP" altLang="en-US" sz="1850" spc="135" dirty="0">
                <a:solidFill>
                  <a:srgbClr val="EE2A7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○日（○）</a:t>
            </a:r>
            <a:endParaRPr sz="18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0" name="object 145"/>
          <p:cNvSpPr txBox="1"/>
          <p:nvPr/>
        </p:nvSpPr>
        <p:spPr>
          <a:xfrm>
            <a:off x="2374010" y="5993129"/>
            <a:ext cx="2857692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ja-JP" altLang="en-US" sz="1400" spc="25" dirty="0">
                <a:uFill>
                  <a:solidFill>
                    <a:srgbClr val="EE2A7B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  <a:cs typeface="ＭＳ 明朝"/>
              </a:rPr>
              <a:t>右記のアンケートにご記入の上、</a:t>
            </a:r>
            <a:endParaRPr sz="14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明朝"/>
            </a:endParaRPr>
          </a:p>
        </p:txBody>
      </p:sp>
      <p:sp>
        <p:nvSpPr>
          <p:cNvPr id="351" name="object 13"/>
          <p:cNvSpPr/>
          <p:nvPr/>
        </p:nvSpPr>
        <p:spPr>
          <a:xfrm>
            <a:off x="7918983" y="1765135"/>
            <a:ext cx="6840220" cy="588308"/>
          </a:xfrm>
          <a:custGeom>
            <a:avLst/>
            <a:gdLst/>
            <a:ahLst/>
            <a:cxnLst/>
            <a:rect l="l" t="t" r="r" b="b"/>
            <a:pathLst>
              <a:path w="6840219" h="570864">
                <a:moveTo>
                  <a:pt x="0" y="570369"/>
                </a:moveTo>
                <a:lnTo>
                  <a:pt x="6839750" y="570369"/>
                </a:lnTo>
                <a:lnTo>
                  <a:pt x="6839750" y="0"/>
                </a:lnTo>
                <a:lnTo>
                  <a:pt x="0" y="0"/>
                </a:lnTo>
                <a:lnTo>
                  <a:pt x="0" y="570369"/>
                </a:lnTo>
                <a:close/>
              </a:path>
            </a:pathLst>
          </a:custGeom>
          <a:ln w="9004">
            <a:solidFill>
              <a:srgbClr val="F598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021332" y="5559871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89">
                <a:moveTo>
                  <a:pt x="135712" y="135724"/>
                </a:moveTo>
                <a:lnTo>
                  <a:pt x="0" y="135724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24"/>
                </a:lnTo>
                <a:close/>
              </a:path>
            </a:pathLst>
          </a:custGeom>
          <a:solidFill>
            <a:srgbClr val="F05A88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2" name="object 182"/>
          <p:cNvSpPr/>
          <p:nvPr/>
        </p:nvSpPr>
        <p:spPr>
          <a:xfrm>
            <a:off x="8025066" y="4070580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89">
                <a:moveTo>
                  <a:pt x="135712" y="135724"/>
                </a:moveTo>
                <a:lnTo>
                  <a:pt x="0" y="135724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24"/>
                </a:lnTo>
                <a:close/>
              </a:path>
            </a:pathLst>
          </a:cu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73" name="object 182"/>
          <p:cNvSpPr/>
          <p:nvPr/>
        </p:nvSpPr>
        <p:spPr>
          <a:xfrm>
            <a:off x="8025066" y="2579945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89">
                <a:moveTo>
                  <a:pt x="135712" y="135724"/>
                </a:moveTo>
                <a:lnTo>
                  <a:pt x="0" y="135724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24"/>
                </a:lnTo>
                <a:close/>
              </a:path>
            </a:pathLst>
          </a:cu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74" name="object 182"/>
          <p:cNvSpPr/>
          <p:nvPr/>
        </p:nvSpPr>
        <p:spPr>
          <a:xfrm>
            <a:off x="8025066" y="1861144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89">
                <a:moveTo>
                  <a:pt x="135712" y="135724"/>
                </a:moveTo>
                <a:lnTo>
                  <a:pt x="0" y="135724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24"/>
                </a:lnTo>
                <a:close/>
              </a:path>
            </a:pathLst>
          </a:cu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75" name="object 182"/>
          <p:cNvSpPr/>
          <p:nvPr/>
        </p:nvSpPr>
        <p:spPr>
          <a:xfrm>
            <a:off x="8025066" y="3171141"/>
            <a:ext cx="132156" cy="270559"/>
          </a:xfrm>
          <a:custGeom>
            <a:avLst/>
            <a:gdLst/>
            <a:ahLst/>
            <a:cxnLst/>
            <a:rect l="l" t="t" r="r" b="b"/>
            <a:pathLst>
              <a:path w="135890" h="135889">
                <a:moveTo>
                  <a:pt x="135712" y="135724"/>
                </a:moveTo>
                <a:lnTo>
                  <a:pt x="0" y="135724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24"/>
                </a:lnTo>
                <a:close/>
              </a:path>
            </a:pathLst>
          </a:cu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</a:rPr>
              <a:t>　</a:t>
            </a:r>
            <a:r>
              <a:rPr lang="en-US" sz="1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76" name="object 182"/>
          <p:cNvSpPr/>
          <p:nvPr/>
        </p:nvSpPr>
        <p:spPr>
          <a:xfrm>
            <a:off x="8025066" y="476842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89">
                <a:moveTo>
                  <a:pt x="135712" y="135724"/>
                </a:moveTo>
                <a:lnTo>
                  <a:pt x="0" y="135724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24"/>
                </a:lnTo>
                <a:close/>
              </a:path>
            </a:pathLst>
          </a:cu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77" name="object 182"/>
          <p:cNvSpPr/>
          <p:nvPr/>
        </p:nvSpPr>
        <p:spPr>
          <a:xfrm>
            <a:off x="8021332" y="634210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89">
                <a:moveTo>
                  <a:pt x="135712" y="135724"/>
                </a:moveTo>
                <a:lnTo>
                  <a:pt x="0" y="135724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24"/>
                </a:lnTo>
                <a:close/>
              </a:path>
            </a:pathLst>
          </a:custGeom>
          <a:solidFill>
            <a:srgbClr val="F05A88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78" name="object 182"/>
          <p:cNvSpPr/>
          <p:nvPr/>
        </p:nvSpPr>
        <p:spPr>
          <a:xfrm>
            <a:off x="8021332" y="7052593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89">
                <a:moveTo>
                  <a:pt x="135712" y="135724"/>
                </a:moveTo>
                <a:lnTo>
                  <a:pt x="0" y="135724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24"/>
                </a:lnTo>
                <a:close/>
              </a:path>
            </a:pathLst>
          </a:custGeom>
          <a:solidFill>
            <a:srgbClr val="F05A88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79" name="object 182"/>
          <p:cNvSpPr/>
          <p:nvPr/>
        </p:nvSpPr>
        <p:spPr>
          <a:xfrm>
            <a:off x="8021332" y="7750901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89">
                <a:moveTo>
                  <a:pt x="135712" y="135724"/>
                </a:moveTo>
                <a:lnTo>
                  <a:pt x="0" y="135724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24"/>
                </a:lnTo>
                <a:close/>
              </a:path>
            </a:pathLst>
          </a:custGeom>
          <a:solidFill>
            <a:srgbClr val="F05A88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80" name="object 182"/>
          <p:cNvSpPr/>
          <p:nvPr/>
        </p:nvSpPr>
        <p:spPr>
          <a:xfrm>
            <a:off x="8021332" y="8457218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89">
                <a:moveTo>
                  <a:pt x="135712" y="135724"/>
                </a:moveTo>
                <a:lnTo>
                  <a:pt x="0" y="135724"/>
                </a:lnTo>
                <a:lnTo>
                  <a:pt x="0" y="0"/>
                </a:lnTo>
                <a:lnTo>
                  <a:pt x="135712" y="0"/>
                </a:lnTo>
                <a:lnTo>
                  <a:pt x="135712" y="135724"/>
                </a:lnTo>
                <a:close/>
              </a:path>
            </a:pathLst>
          </a:custGeom>
          <a:solidFill>
            <a:srgbClr val="F05A88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48" name="bk object 157"/>
          <p:cNvSpPr/>
          <p:nvPr/>
        </p:nvSpPr>
        <p:spPr>
          <a:xfrm flipH="1">
            <a:off x="552450" y="1003300"/>
            <a:ext cx="1009942" cy="9410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7547" y="3154283"/>
            <a:ext cx="545850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400" dirty="0">
                <a:latin typeface="+mn-ea"/>
                <a:cs typeface="Meiryo UI" panose="020B0604030504040204" pitchFamily="50" charset="-128"/>
              </a:rPr>
              <a:t>先般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は、</a:t>
            </a:r>
            <a:r>
              <a:rPr kumimoji="1" lang="ja-JP" altLang="en-US" sz="1400" dirty="0">
                <a:latin typeface="+mn-ea"/>
                <a:cs typeface="Meiryo UI" panose="020B0604030504040204" pitchFamily="50" charset="-128"/>
              </a:rPr>
              <a:t>生活問診アンケートより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ライフスタイル</a:t>
            </a:r>
            <a:r>
              <a:rPr kumimoji="1" lang="ja-JP" altLang="en-US" sz="1400" dirty="0">
                <a:latin typeface="+mn-ea"/>
                <a:cs typeface="Meiryo UI" panose="020B0604030504040204" pitchFamily="50" charset="-128"/>
              </a:rPr>
              <a:t>アドバイスシートを</a:t>
            </a:r>
            <a:endParaRPr lang="en-US" altLang="ja-JP" sz="1400" dirty="0">
              <a:latin typeface="+mn-ea"/>
              <a:cs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お届けいたしましたが、</a:t>
            </a:r>
            <a:r>
              <a:rPr kumimoji="1" lang="ja-JP" altLang="en-US" sz="1400" dirty="0">
                <a:latin typeface="+mn-ea"/>
                <a:cs typeface="Meiryo UI" panose="020B0604030504040204" pitchFamily="50" charset="-128"/>
              </a:rPr>
              <a:t>その後いかがお過ごしでしょうか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。</a:t>
            </a:r>
            <a:endParaRPr lang="en-US" altLang="ja-JP" sz="1400" dirty="0">
              <a:latin typeface="+mn-ea"/>
              <a:cs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700" dirty="0"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latin typeface="+mn-ea"/>
                <a:cs typeface="Meiryo UI" panose="020B0604030504040204" pitchFamily="50" charset="-128"/>
              </a:rPr>
              <a:t>現在のあなたの生活リズムやちょっとした生活の変化などを</a:t>
            </a:r>
            <a:endParaRPr lang="en-US" altLang="ja-JP" sz="1400" dirty="0"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同封のアンケートにてお聴かせください。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52795" y="4447737"/>
            <a:ext cx="1553311" cy="1780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5581650" y="6151890"/>
            <a:ext cx="1688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お届けしたアドバイスシート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3" name="object 191"/>
          <p:cNvSpPr txBox="1"/>
          <p:nvPr/>
        </p:nvSpPr>
        <p:spPr>
          <a:xfrm>
            <a:off x="11677650" y="10147300"/>
            <a:ext cx="3276600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ja-JP" altLang="en-US" sz="1600" dirty="0">
                <a:latin typeface="ＭＳ 明朝"/>
                <a:cs typeface="ＭＳ 明朝"/>
              </a:rPr>
              <a:t>　　　　　　ご協力</a:t>
            </a:r>
            <a:r>
              <a:rPr lang="ja-JP" altLang="en-US" sz="1400" dirty="0">
                <a:latin typeface="ＭＳ 明朝"/>
                <a:cs typeface="ＭＳ 明朝"/>
              </a:rPr>
              <a:t>ありがとうございました</a:t>
            </a:r>
            <a:endParaRPr sz="1400" dirty="0">
              <a:latin typeface="ＭＳ 明朝"/>
              <a:cs typeface="ＭＳ 明朝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2148801" y="1993900"/>
            <a:ext cx="3268442" cy="0"/>
          </a:xfrm>
          <a:prstGeom prst="line">
            <a:avLst/>
          </a:prstGeom>
          <a:ln w="28575">
            <a:solidFill>
              <a:srgbClr val="EE2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object 6"/>
          <p:cNvSpPr/>
          <p:nvPr/>
        </p:nvSpPr>
        <p:spPr>
          <a:xfrm>
            <a:off x="7919999" y="352425"/>
            <a:ext cx="6840220" cy="498475"/>
          </a:xfrm>
          <a:custGeom>
            <a:avLst/>
            <a:gdLst/>
            <a:ahLst/>
            <a:cxnLst/>
            <a:rect l="l" t="t" r="r" b="b"/>
            <a:pathLst>
              <a:path w="6840219" h="498475">
                <a:moveTo>
                  <a:pt x="6840067" y="498475"/>
                </a:moveTo>
                <a:lnTo>
                  <a:pt x="0" y="498475"/>
                </a:lnTo>
                <a:lnTo>
                  <a:pt x="0" y="0"/>
                </a:lnTo>
                <a:lnTo>
                  <a:pt x="6840067" y="0"/>
                </a:lnTo>
                <a:lnTo>
                  <a:pt x="6840067" y="4984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7"/>
          <p:cNvSpPr txBox="1"/>
          <p:nvPr/>
        </p:nvSpPr>
        <p:spPr>
          <a:xfrm>
            <a:off x="7919999" y="352425"/>
            <a:ext cx="6840220" cy="498475"/>
          </a:xfrm>
          <a:prstGeom prst="rect">
            <a:avLst/>
          </a:prstGeom>
          <a:ln w="3594">
            <a:solidFill>
              <a:srgbClr val="231F20"/>
            </a:solidFill>
          </a:ln>
        </p:spPr>
        <p:txBody>
          <a:bodyPr vert="horz" wrap="square" lIns="0" tIns="113665" rIns="0" bIns="0" rtlCol="0">
            <a:noAutofit/>
          </a:bodyPr>
          <a:lstStyle/>
          <a:p>
            <a:pPr marL="798195">
              <a:lnSpc>
                <a:spcPct val="100000"/>
              </a:lnSpc>
              <a:spcBef>
                <a:spcPts val="895"/>
              </a:spcBef>
              <a:tabLst>
                <a:tab pos="3437890" algn="l"/>
                <a:tab pos="6167120" algn="l"/>
              </a:tabLst>
            </a:pPr>
            <a:r>
              <a:rPr lang="ja-JP" altLang="en-US" sz="1950" spc="-10" dirty="0"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○○</a:t>
            </a:r>
            <a:r>
              <a:rPr sz="1950" dirty="0"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 </a:t>
            </a:r>
            <a:r>
              <a:rPr lang="ja-JP" altLang="en-US" sz="1950" spc="-10" dirty="0"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○○　　</a:t>
            </a:r>
            <a:r>
              <a:rPr sz="1950" spc="-10" dirty="0"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様	</a:t>
            </a:r>
            <a:r>
              <a:rPr lang="ja-JP" altLang="en-US" sz="1950" spc="-10" dirty="0"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　　　　</a:t>
            </a:r>
            <a:r>
              <a:rPr lang="en-US" altLang="ja-JP" sz="1950" spc="-10" dirty="0"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	</a:t>
            </a:r>
            <a:r>
              <a:rPr sz="1950" spc="-5" dirty="0"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000</a:t>
            </a:r>
            <a:endParaRPr sz="1950" dirty="0">
              <a:latin typeface="ＭＳ 明朝" panose="02020609040205080304" pitchFamily="17" charset="-128"/>
              <a:ea typeface="ＭＳ 明朝" panose="02020609040205080304" pitchFamily="17" charset="-128"/>
              <a:cs typeface="ＭＳ 明朝"/>
            </a:endParaRPr>
          </a:p>
        </p:txBody>
      </p:sp>
      <p:sp>
        <p:nvSpPr>
          <p:cNvPr id="399" name="object 9"/>
          <p:cNvSpPr/>
          <p:nvPr/>
        </p:nvSpPr>
        <p:spPr>
          <a:xfrm>
            <a:off x="13816117" y="505367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59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6"/>
          <p:cNvSpPr/>
          <p:nvPr/>
        </p:nvSpPr>
        <p:spPr>
          <a:xfrm>
            <a:off x="6563127" y="359505"/>
            <a:ext cx="733950" cy="498475"/>
          </a:xfrm>
          <a:custGeom>
            <a:avLst/>
            <a:gdLst/>
            <a:ahLst/>
            <a:cxnLst/>
            <a:rect l="l" t="t" r="r" b="b"/>
            <a:pathLst>
              <a:path w="6840219" h="498475">
                <a:moveTo>
                  <a:pt x="6840067" y="498475"/>
                </a:moveTo>
                <a:lnTo>
                  <a:pt x="0" y="498475"/>
                </a:lnTo>
                <a:lnTo>
                  <a:pt x="0" y="0"/>
                </a:lnTo>
                <a:lnTo>
                  <a:pt x="6840067" y="0"/>
                </a:lnTo>
                <a:lnTo>
                  <a:pt x="6840067" y="498475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altLang="ja-JP" sz="19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000</a:t>
            </a:r>
            <a:endParaRPr sz="19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53" name="object 146"/>
          <p:cNvSpPr txBox="1"/>
          <p:nvPr/>
        </p:nvSpPr>
        <p:spPr>
          <a:xfrm>
            <a:off x="1243341" y="6867826"/>
            <a:ext cx="1518909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明朝"/>
              </a:rPr>
              <a:t>○</a:t>
            </a:r>
            <a:r>
              <a:rPr lang="ja-JP" altLang="en-US" sz="1400" spc="25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明朝"/>
              </a:rPr>
              <a:t>返信期限：</a:t>
            </a:r>
            <a:endParaRPr sz="14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明朝"/>
            </a:endParaRPr>
          </a:p>
        </p:txBody>
      </p:sp>
      <p:sp>
        <p:nvSpPr>
          <p:cNvPr id="255" name="object 141"/>
          <p:cNvSpPr txBox="1"/>
          <p:nvPr/>
        </p:nvSpPr>
        <p:spPr>
          <a:xfrm>
            <a:off x="324485" y="317500"/>
            <a:ext cx="7162799" cy="381000"/>
          </a:xfrm>
          <a:prstGeom prst="rect">
            <a:avLst/>
          </a:prstGeom>
        </p:spPr>
        <p:txBody>
          <a:bodyPr vert="horz" wrap="square" lIns="0" tIns="16510" rIns="0" bIns="0" rtlCol="0" anchor="ctr">
            <a:noAutofit/>
          </a:bodyPr>
          <a:lstStyle/>
          <a:p>
            <a:pPr marL="12700">
              <a:lnSpc>
                <a:spcPts val="1700"/>
              </a:lnSpc>
              <a:spcBef>
                <a:spcPts val="130"/>
              </a:spcBef>
            </a:pPr>
            <a:r>
              <a:rPr lang="ja-JP" altLang="en-US" spc="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生活問診アンケートにご回答いただいた皆さまへ</a:t>
            </a:r>
            <a:endParaRPr lang="en-US" spc="2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</p:txBody>
      </p:sp>
      <p:sp>
        <p:nvSpPr>
          <p:cNvPr id="256" name="object 48"/>
          <p:cNvSpPr txBox="1"/>
          <p:nvPr/>
        </p:nvSpPr>
        <p:spPr>
          <a:xfrm>
            <a:off x="7919845" y="3972523"/>
            <a:ext cx="6840220" cy="574790"/>
          </a:xfrm>
          <a:prstGeom prst="rect">
            <a:avLst/>
          </a:prstGeom>
          <a:ln w="9004">
            <a:solidFill>
              <a:srgbClr val="F598AA"/>
            </a:solidFill>
          </a:ln>
        </p:spPr>
        <p:txBody>
          <a:bodyPr vert="horz" wrap="square" lIns="0" tIns="69850" rIns="0" bIns="0" rtlCol="0">
            <a:noAutofit/>
          </a:bodyPr>
          <a:lstStyle/>
          <a:p>
            <a:pPr marL="139065">
              <a:lnSpc>
                <a:spcPct val="150000"/>
              </a:lnSpc>
              <a:spcBef>
                <a:spcPts val="550"/>
              </a:spcBef>
            </a:pPr>
            <a:r>
              <a:rPr lang="ja-JP" altLang="en-US" sz="1100" spc="20" dirty="0">
                <a:solidFill>
                  <a:srgbClr val="231F2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　　</a:t>
            </a:r>
            <a:endParaRPr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endParaRPr lang="ja-JP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956299" y="3933710"/>
            <a:ext cx="6840220" cy="574790"/>
          </a:xfrm>
          <a:prstGeom prst="rect">
            <a:avLst/>
          </a:prstGeom>
          <a:ln w="9004">
            <a:noFill/>
          </a:ln>
        </p:spPr>
        <p:txBody>
          <a:bodyPr vert="horz" wrap="square" lIns="0" tIns="69850" rIns="0" bIns="0" rtlCol="0">
            <a:noAutofit/>
          </a:bodyPr>
          <a:lstStyle/>
          <a:p>
            <a:pPr marL="139065">
              <a:lnSpc>
                <a:spcPct val="150000"/>
              </a:lnSpc>
              <a:spcBef>
                <a:spcPts val="550"/>
              </a:spcBef>
            </a:pPr>
            <a:r>
              <a:rPr lang="ja-JP" altLang="en-US" sz="1100" spc="20" dirty="0">
                <a:solidFill>
                  <a:srgbClr val="231F2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　 間食習慣について</a:t>
            </a:r>
            <a:endParaRPr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□間食習慣はない・もともと気を付けている（変化はない）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□よくなった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□かわらない　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□悪くなった</a:t>
            </a:r>
            <a:endParaRPr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endParaRPr lang="ja-JP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9" name="object 34"/>
          <p:cNvSpPr txBox="1"/>
          <p:nvPr/>
        </p:nvSpPr>
        <p:spPr>
          <a:xfrm>
            <a:off x="7906804" y="3215834"/>
            <a:ext cx="6840220" cy="627854"/>
          </a:xfrm>
          <a:prstGeom prst="rect">
            <a:avLst/>
          </a:prstGeom>
          <a:noFill/>
          <a:ln w="9004">
            <a:noFill/>
          </a:ln>
        </p:spPr>
        <p:txBody>
          <a:bodyPr vert="horz" wrap="square" lIns="0" tIns="79375" rIns="0" bIns="0" rtlCol="0">
            <a:noAutofit/>
          </a:bodyPr>
          <a:lstStyle/>
          <a:p>
            <a:pPr marL="139065">
              <a:lnSpc>
                <a:spcPct val="100000"/>
              </a:lnSpc>
              <a:spcBef>
                <a:spcPts val="625"/>
              </a:spcBef>
            </a:pPr>
            <a:r>
              <a:rPr lang="ja-JP" altLang="en-US" sz="1100" spc="20" dirty="0">
                <a:solidFill>
                  <a:srgbClr val="231F2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　　飲酒習慣について</a:t>
            </a:r>
            <a:endParaRPr lang="en-US" altLang="ja-JP" sz="1100" spc="20" dirty="0">
              <a:solidFill>
                <a:srgbClr val="231F2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  <a:p>
            <a:pPr marL="139065">
              <a:lnSpc>
                <a:spcPct val="100000"/>
              </a:lnSpc>
              <a:spcBef>
                <a:spcPts val="625"/>
              </a:spcBef>
            </a:pPr>
            <a:r>
              <a:rPr lang="ja-JP" altLang="en-US" sz="1100" spc="20" dirty="0">
                <a:solidFill>
                  <a:srgbClr val="231F2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明朝"/>
              </a:rPr>
              <a:t>　　□飲酒習慣はない・もともと気を付けている（変化はない）　□よくなった　　□かわらない　　□悪くなった</a:t>
            </a:r>
            <a:endParaRPr sz="1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明朝"/>
            </a:endParaRPr>
          </a:p>
        </p:txBody>
      </p:sp>
      <p:sp>
        <p:nvSpPr>
          <p:cNvPr id="271" name="object 183"/>
          <p:cNvSpPr txBox="1"/>
          <p:nvPr/>
        </p:nvSpPr>
        <p:spPr>
          <a:xfrm>
            <a:off x="7907307" y="5468879"/>
            <a:ext cx="6840220" cy="587866"/>
          </a:xfrm>
          <a:prstGeom prst="rect">
            <a:avLst/>
          </a:prstGeom>
          <a:ln w="9004">
            <a:noFill/>
          </a:ln>
        </p:spPr>
        <p:txBody>
          <a:bodyPr vert="horz" wrap="square" lIns="0" tIns="41275" rIns="0" bIns="0" rtlCol="0">
            <a:noAutofit/>
          </a:bodyPr>
          <a:lstStyle/>
          <a:p>
            <a:pPr marL="135890">
              <a:lnSpc>
                <a:spcPct val="100000"/>
              </a:lnSpc>
              <a:spcBef>
                <a:spcPts val="325"/>
              </a:spcBef>
            </a:pPr>
            <a:r>
              <a:rPr lang="ja-JP" altLang="en-US" sz="1100" spc="20" dirty="0">
                <a:solidFill>
                  <a:srgbClr val="231F20"/>
                </a:solidFill>
                <a:latin typeface="HGPｺﾞｼｯｸE"/>
                <a:cs typeface="HGPｺﾞｼｯｸE"/>
              </a:rPr>
              <a:t>　　眠りについて</a:t>
            </a:r>
            <a:endParaRPr lang="en-US" altLang="ja-JP" sz="1100" spc="20" dirty="0">
              <a:solidFill>
                <a:srgbClr val="231F20"/>
              </a:solidFill>
              <a:latin typeface="HGPｺﾞｼｯｸE"/>
              <a:cs typeface="HGPｺﾞｼｯｸE"/>
            </a:endParaRPr>
          </a:p>
          <a:p>
            <a:pPr marL="135890">
              <a:lnSpc>
                <a:spcPct val="150000"/>
              </a:lnSpc>
              <a:spcBef>
                <a:spcPts val="325"/>
              </a:spcBef>
            </a:pPr>
            <a:r>
              <a:rPr lang="ja-JP" altLang="en-US" sz="1100" spc="20" dirty="0">
                <a:solidFill>
                  <a:srgbClr val="231F20"/>
                </a:solidFill>
                <a:latin typeface="ＭＳ 明朝"/>
                <a:cs typeface="ＭＳ 明朝"/>
              </a:rPr>
              <a:t>　　□もともと気を付けている（変化はない）　　□よくなった　　□かわらない　　□悪くなった</a:t>
            </a:r>
            <a:endParaRPr sz="1100" dirty="0">
              <a:latin typeface="ＭＳ 明朝"/>
              <a:cs typeface="ＭＳ 明朝"/>
            </a:endParaRPr>
          </a:p>
        </p:txBody>
      </p:sp>
      <p:sp>
        <p:nvSpPr>
          <p:cNvPr id="272" name="object 74"/>
          <p:cNvSpPr txBox="1"/>
          <p:nvPr/>
        </p:nvSpPr>
        <p:spPr>
          <a:xfrm>
            <a:off x="7943850" y="6244431"/>
            <a:ext cx="6851896" cy="569369"/>
          </a:xfrm>
          <a:prstGeom prst="rect">
            <a:avLst/>
          </a:prstGeom>
          <a:ln w="9004">
            <a:noFill/>
          </a:ln>
        </p:spPr>
        <p:txBody>
          <a:bodyPr vert="horz" wrap="square" lIns="0" tIns="76200" rIns="0" bIns="0" rtlCol="0">
            <a:noAutofit/>
          </a:bodyPr>
          <a:lstStyle/>
          <a:p>
            <a:pPr marL="108000">
              <a:lnSpc>
                <a:spcPct val="100000"/>
              </a:lnSpc>
              <a:spcBef>
                <a:spcPts val="600"/>
              </a:spcBef>
            </a:pPr>
            <a:r>
              <a:rPr lang="ja-JP" altLang="en-US" sz="1100" spc="20" dirty="0">
                <a:solidFill>
                  <a:srgbClr val="231F2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　　歯の健康管理について</a:t>
            </a:r>
            <a:endParaRPr lang="en-US" altLang="ja-JP" sz="1100" spc="20" dirty="0">
              <a:solidFill>
                <a:srgbClr val="231F2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HGPｺﾞｼｯｸE"/>
            </a:endParaRPr>
          </a:p>
          <a:p>
            <a:pPr marL="108000">
              <a:lnSpc>
                <a:spcPct val="100000"/>
              </a:lnSpc>
              <a:spcBef>
                <a:spcPts val="600"/>
              </a:spcBef>
            </a:pPr>
            <a:r>
              <a:rPr lang="ja-JP" altLang="en-US" sz="1100" spc="20" dirty="0">
                <a:solidFill>
                  <a:srgbClr val="231F2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明朝"/>
              </a:rPr>
              <a:t>　　□もともと気を付けている（変化はない）　　　□よくなった　　　□かわらない　　　□悪くなった</a:t>
            </a:r>
            <a:endParaRPr sz="1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明朝"/>
            </a:endParaRPr>
          </a:p>
        </p:txBody>
      </p:sp>
      <p:sp>
        <p:nvSpPr>
          <p:cNvPr id="273" name="object 133"/>
          <p:cNvSpPr txBox="1"/>
          <p:nvPr/>
        </p:nvSpPr>
        <p:spPr>
          <a:xfrm>
            <a:off x="7888027" y="7675442"/>
            <a:ext cx="6840220" cy="566858"/>
          </a:xfrm>
          <a:prstGeom prst="rect">
            <a:avLst/>
          </a:prstGeom>
          <a:ln w="9004">
            <a:noFill/>
          </a:ln>
        </p:spPr>
        <p:txBody>
          <a:bodyPr vert="horz" wrap="square" lIns="0" tIns="60960" rIns="0" bIns="0" rtlCol="0">
            <a:noAutofit/>
          </a:bodyPr>
          <a:lstStyle/>
          <a:p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ja-JP" altLang="en-US" sz="1100" spc="15" dirty="0">
                <a:solidFill>
                  <a:srgbClr val="231F2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1100" spc="15" dirty="0">
                <a:solidFill>
                  <a:srgbClr val="231F2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20</a:t>
            </a:r>
            <a:r>
              <a:rPr lang="ja-JP" altLang="en-US" sz="1100" spc="15" dirty="0">
                <a:solidFill>
                  <a:srgbClr val="231F2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HGPｺﾞｼｯｸE"/>
              </a:rPr>
              <a:t>○○年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健康診断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は受診されましたか</a:t>
            </a:r>
            <a:endParaRPr lang="ja-JP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00330">
              <a:lnSpc>
                <a:spcPct val="100000"/>
              </a:lnSpc>
              <a:spcBef>
                <a:spcPts val="795"/>
              </a:spcBef>
              <a:tabLst>
                <a:tab pos="813435" algn="l"/>
                <a:tab pos="1668780" algn="l"/>
                <a:tab pos="3664585" algn="l"/>
                <a:tab pos="5517515" algn="l"/>
              </a:tabLst>
            </a:pPr>
            <a:r>
              <a:rPr lang="ja-JP" altLang="en-US" sz="1100" spc="20" dirty="0">
                <a:solidFill>
                  <a:srgbClr val="231F2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明朝"/>
              </a:rPr>
              <a:t>　　 □受診済み　　　　□いいえ　　　</a:t>
            </a:r>
            <a:endParaRPr sz="1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明朝"/>
            </a:endParaRPr>
          </a:p>
        </p:txBody>
      </p:sp>
      <p:sp>
        <p:nvSpPr>
          <p:cNvPr id="254" name="正方形/長方形 253"/>
          <p:cNvSpPr/>
          <p:nvPr/>
        </p:nvSpPr>
        <p:spPr>
          <a:xfrm>
            <a:off x="14590819" y="10496731"/>
            <a:ext cx="504000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 dirty="0">
                <a:solidFill>
                  <a:sysClr val="windowText" lastClr="000000"/>
                </a:solidFill>
              </a:rPr>
              <a:t>2019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274" name="object 199">
            <a:extLst>
              <a:ext uri="{FF2B5EF4-FFF2-40B4-BE49-F238E27FC236}">
                <a16:creationId xmlns:a16="http://schemas.microsoft.com/office/drawing/2014/main" id="{B9958579-4AD5-423B-921C-C9125D43B66B}"/>
              </a:ext>
            </a:extLst>
          </p:cNvPr>
          <p:cNvSpPr/>
          <p:nvPr/>
        </p:nvSpPr>
        <p:spPr>
          <a:xfrm>
            <a:off x="7571733" y="5655126"/>
            <a:ext cx="45719" cy="5038274"/>
          </a:xfrm>
          <a:custGeom>
            <a:avLst/>
            <a:gdLst/>
            <a:ahLst/>
            <a:cxnLst/>
            <a:rect l="l" t="t" r="r" b="b"/>
            <a:pathLst>
              <a:path h="4996815">
                <a:moveTo>
                  <a:pt x="0" y="0"/>
                </a:moveTo>
                <a:lnTo>
                  <a:pt x="0" y="4996713"/>
                </a:lnTo>
              </a:path>
            </a:pathLst>
          </a:custGeom>
          <a:ln w="5397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5" name="object 202">
            <a:extLst>
              <a:ext uri="{FF2B5EF4-FFF2-40B4-BE49-F238E27FC236}">
                <a16:creationId xmlns:a16="http://schemas.microsoft.com/office/drawing/2014/main" id="{740071FA-103A-4454-9856-83050A4F2B30}"/>
              </a:ext>
            </a:extLst>
          </p:cNvPr>
          <p:cNvSpPr/>
          <p:nvPr/>
        </p:nvSpPr>
        <p:spPr>
          <a:xfrm>
            <a:off x="7582848" y="0"/>
            <a:ext cx="0" cy="5125720"/>
          </a:xfrm>
          <a:custGeom>
            <a:avLst/>
            <a:gdLst/>
            <a:ahLst/>
            <a:cxnLst/>
            <a:rect l="l" t="t" r="r" b="b"/>
            <a:pathLst>
              <a:path h="5125720">
                <a:moveTo>
                  <a:pt x="0" y="0"/>
                </a:moveTo>
                <a:lnTo>
                  <a:pt x="0" y="5125339"/>
                </a:lnTo>
              </a:path>
            </a:pathLst>
          </a:custGeom>
          <a:ln w="5397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276" name="テキスト ボックス 275">
            <a:extLst>
              <a:ext uri="{FF2B5EF4-FFF2-40B4-BE49-F238E27FC236}">
                <a16:creationId xmlns:a16="http://schemas.microsoft.com/office/drawing/2014/main" id="{3E8AFCA3-DDF7-4F32-BBDC-3107F893FC11}"/>
              </a:ext>
            </a:extLst>
          </p:cNvPr>
          <p:cNvSpPr txBox="1"/>
          <p:nvPr/>
        </p:nvSpPr>
        <p:spPr>
          <a:xfrm>
            <a:off x="7448622" y="5122137"/>
            <a:ext cx="276999" cy="4562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" dirty="0">
                <a:solidFill>
                  <a:prstClr val="black"/>
                </a:solidFill>
              </a:rPr>
              <a:t>キリトリ線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521</Words>
  <Application>Microsoft Office PowerPoint</Application>
  <PresentationFormat>ユーザー設定</PresentationFormat>
  <Paragraphs>69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HGSｺﾞｼｯｸE</vt:lpstr>
      <vt:lpstr>HGSｺﾞｼｯｸM</vt:lpstr>
      <vt:lpstr>HGS明朝E</vt:lpstr>
      <vt:lpstr>Meiryo UI</vt:lpstr>
      <vt:lpstr>ＭＳ Ｐゴシック</vt:lpstr>
      <vt:lpstr>ＭＳ ゴシック</vt:lpstr>
      <vt:lpstr>ＭＳ 明朝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2020-01-28T05:30:32Z</dcterms:created>
  <dcterms:modified xsi:type="dcterms:W3CDTF">2020-01-28T05:30:45Z</dcterms:modified>
</cp:coreProperties>
</file>